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</p:sldIdLst>
  <p:sldSz cx="9144000" cy="5143500" type="screen16x9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56404" autoAdjust="0"/>
  </p:normalViewPr>
  <p:slideViewPr>
    <p:cSldViewPr snapToGrid="0">
      <p:cViewPr varScale="1">
        <p:scale>
          <a:sx n="74" d="100"/>
          <a:sy n="74" d="100"/>
        </p:scale>
        <p:origin x="1608" y="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E36068-E68C-4AFE-8F7D-D84E7B5513A6}" type="datetimeFigureOut">
              <a:rPr lang="nl-NL" smtClean="0"/>
              <a:t>13-7-2021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0B27D9-5A26-42F2-804E-A2873A4137D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84915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2"/>
            <a:r>
              <a:rPr lang="nl-NL" b="1" dirty="0"/>
              <a:t>Chair</a:t>
            </a:r>
            <a:r>
              <a:rPr lang="nl-NL" dirty="0"/>
              <a:t> – Esther Bakker-van Gijssel 	researcher/ID </a:t>
            </a:r>
            <a:r>
              <a:rPr lang="nl-NL" dirty="0" err="1"/>
              <a:t>physician</a:t>
            </a:r>
            <a:r>
              <a:rPr lang="nl-NL" dirty="0"/>
              <a:t> at </a:t>
            </a:r>
            <a:r>
              <a:rPr lang="nl-NL" dirty="0" err="1"/>
              <a:t>the</a:t>
            </a:r>
            <a:r>
              <a:rPr lang="nl-NL" dirty="0"/>
              <a:t> Radboud </a:t>
            </a:r>
            <a:r>
              <a:rPr lang="nl-NL" dirty="0" err="1"/>
              <a:t>university</a:t>
            </a:r>
            <a:r>
              <a:rPr lang="nl-NL" dirty="0"/>
              <a:t> </a:t>
            </a:r>
            <a:r>
              <a:rPr lang="nl-NL" dirty="0" err="1"/>
              <a:t>medical</a:t>
            </a:r>
            <a:r>
              <a:rPr lang="nl-NL" dirty="0"/>
              <a:t> center and </a:t>
            </a:r>
            <a:r>
              <a:rPr lang="nl-NL" dirty="0" err="1"/>
              <a:t>Medical</a:t>
            </a:r>
            <a:r>
              <a:rPr lang="nl-NL" dirty="0"/>
              <a:t> director </a:t>
            </a:r>
            <a:r>
              <a:rPr lang="nl-NL" dirty="0" err="1"/>
              <a:t>Siza</a:t>
            </a:r>
            <a:r>
              <a:rPr lang="nl-NL" dirty="0"/>
              <a:t>  </a:t>
            </a:r>
          </a:p>
          <a:p>
            <a:pPr lvl="2"/>
            <a:r>
              <a:rPr lang="nl-NL" dirty="0"/>
              <a:t> </a:t>
            </a:r>
          </a:p>
          <a:p>
            <a:pPr lvl="2"/>
            <a:r>
              <a:rPr lang="nl-NL" b="1" dirty="0"/>
              <a:t>Co-</a:t>
            </a:r>
            <a:r>
              <a:rPr lang="nl-NL" b="1" dirty="0" err="1"/>
              <a:t>chair</a:t>
            </a:r>
            <a:r>
              <a:rPr lang="nl-NL" dirty="0"/>
              <a:t> – Jenneken Naaldenberg 	</a:t>
            </a:r>
            <a:r>
              <a:rPr lang="nl-NL" dirty="0" err="1"/>
              <a:t>associate</a:t>
            </a:r>
            <a:r>
              <a:rPr lang="nl-NL" dirty="0"/>
              <a:t> professor </a:t>
            </a:r>
            <a:r>
              <a:rPr lang="nl-NL" dirty="0" err="1"/>
              <a:t>Rabouduniversity</a:t>
            </a:r>
            <a:r>
              <a:rPr lang="nl-NL" dirty="0"/>
              <a:t> </a:t>
            </a:r>
            <a:r>
              <a:rPr lang="nl-NL" dirty="0" err="1"/>
              <a:t>medical</a:t>
            </a:r>
            <a:r>
              <a:rPr lang="nl-NL" dirty="0"/>
              <a:t> center</a:t>
            </a:r>
          </a:p>
          <a:p>
            <a:pPr lvl="2"/>
            <a:endParaRPr lang="nl-NL" dirty="0"/>
          </a:p>
          <a:p>
            <a:pPr lvl="2"/>
            <a:r>
              <a:rPr lang="en-CA" b="1" dirty="0"/>
              <a:t>Secretary/Treasurer</a:t>
            </a:r>
            <a:r>
              <a:rPr lang="en-CA" dirty="0"/>
              <a:t> – Genevieve Breau	lecturer in public health, school of Human sciences, University of </a:t>
            </a:r>
            <a:r>
              <a:rPr lang="en-CA" dirty="0" err="1"/>
              <a:t>Greenwicht</a:t>
            </a:r>
            <a:endParaRPr lang="nl-NL" dirty="0"/>
          </a:p>
          <a:p>
            <a:pPr lvl="2"/>
            <a:r>
              <a:rPr lang="en-CA" b="1" dirty="0"/>
              <a:t>Members at Large</a:t>
            </a:r>
            <a:r>
              <a:rPr lang="en-CA" dirty="0"/>
              <a:t> – </a:t>
            </a:r>
          </a:p>
          <a:p>
            <a:pPr lvl="2"/>
            <a:r>
              <a:rPr lang="en-CA" dirty="0"/>
              <a:t>	</a:t>
            </a:r>
            <a:r>
              <a:rPr lang="en-CA" dirty="0" err="1"/>
              <a:t>Laurance</a:t>
            </a:r>
            <a:r>
              <a:rPr lang="en-CA" dirty="0"/>
              <a:t> Taggart</a:t>
            </a:r>
            <a:r>
              <a:rPr lang="nl-NL" dirty="0"/>
              <a:t>,	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Lead, Centre for Intellectual and Developmental Disabilities, Ulster University</a:t>
            </a:r>
          </a:p>
          <a:p>
            <a:pPr lvl="2"/>
            <a:r>
              <a:rPr lang="nl-NL" dirty="0"/>
              <a:t>		</a:t>
            </a:r>
          </a:p>
          <a:p>
            <a:pPr lvl="2"/>
            <a:r>
              <a:rPr lang="nl-NL" dirty="0"/>
              <a:t>	Eva Flygare Wallen, 	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Academic Primary Health Care Center, Stockholm County Council</a:t>
            </a:r>
          </a:p>
          <a:p>
            <a:pPr lvl="2"/>
            <a:endParaRPr lang="nl-NL" dirty="0"/>
          </a:p>
          <a:p>
            <a:pPr fontAlgn="base"/>
            <a:r>
              <a:rPr lang="nl-NL" dirty="0"/>
              <a:t>		Helene Ouellette-Kuntz, 	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Professor, Dept. of Public Health Sciences, Queen’s University Kingston, Ontario, CANADA</a:t>
            </a:r>
          </a:p>
          <a:p>
            <a:pPr lvl="2"/>
            <a:endParaRPr lang="nl-NL" dirty="0"/>
          </a:p>
          <a:p>
            <a:pPr lvl="2"/>
            <a:r>
              <a:rPr lang="nl-NL" dirty="0"/>
              <a:t>	</a:t>
            </a:r>
            <a:r>
              <a:rPr lang="en-US" dirty="0"/>
              <a:t>Emily Lauer, 		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Director, Center for Developmental Disabilities Evaluation and Research (CDDER) Eunice Kennedy Shriver Center, University of Massachusetts Medical School</a:t>
            </a:r>
          </a:p>
          <a:p>
            <a:pPr lvl="2"/>
            <a:endParaRPr lang="en-US" dirty="0"/>
          </a:p>
          <a:p>
            <a:pPr fontAlgn="base"/>
            <a:r>
              <a:rPr lang="en-US" dirty="0"/>
              <a:t>		Reece Adams</a:t>
            </a:r>
            <a:r>
              <a:rPr lang="nl-NL" dirty="0"/>
              <a:t>, 		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Head, Centre for Developmental Disability Health – Monash Health Melbourne, AUSTRALIA</a:t>
            </a:r>
          </a:p>
          <a:p>
            <a:pPr lvl="2"/>
            <a:endParaRPr lang="nl-NL" dirty="0"/>
          </a:p>
          <a:p>
            <a:pPr lvl="2"/>
            <a:r>
              <a:rPr lang="nl-NL" dirty="0"/>
              <a:t>	</a:t>
            </a:r>
            <a:r>
              <a:rPr lang="en-US" dirty="0"/>
              <a:t>Thessa Hilgenkamp</a:t>
            </a:r>
            <a:r>
              <a:rPr lang="nl-NL" dirty="0"/>
              <a:t>, 	</a:t>
            </a:r>
            <a:r>
              <a:rPr lang="nl-NL" dirty="0" err="1"/>
              <a:t>assistant</a:t>
            </a:r>
            <a:r>
              <a:rPr lang="nl-NL" dirty="0"/>
              <a:t>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Professor, Dept. of Physical Therapy, University of Nevada</a:t>
            </a:r>
          </a:p>
          <a:p>
            <a:pPr lvl="2"/>
            <a:endParaRPr lang="nl-NL" dirty="0"/>
          </a:p>
          <a:p>
            <a:pPr fontAlgn="base"/>
            <a:r>
              <a:rPr lang="nl-NL" dirty="0"/>
              <a:t>		Henriette Trip, 	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Senior Lecturer, Centre for Postgraduate Nursing Studies, University of Otago Christchurch, New Zealand</a:t>
            </a:r>
          </a:p>
          <a:p>
            <a:pPr lvl="2"/>
            <a:endParaRPr lang="nl-NL" dirty="0"/>
          </a:p>
          <a:p>
            <a:pPr lvl="2"/>
            <a:r>
              <a:rPr lang="nl-NL" dirty="0"/>
              <a:t>	Bill Sullivan		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Associate Professor, Dept. of Family and Community Medicine, University of Toronto</a:t>
            </a:r>
          </a:p>
          <a:p>
            <a:pPr lvl="2"/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2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Ashlyn Smith		Special Olympics International</a:t>
            </a:r>
            <a:endParaRPr lang="nl-NL" dirty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0B27D9-5A26-42F2-804E-A2873A4137DE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338761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I </a:t>
            </a:r>
            <a:r>
              <a:rPr lang="nl-NL" dirty="0" err="1"/>
              <a:t>know</a:t>
            </a:r>
            <a:r>
              <a:rPr lang="nl-NL" dirty="0"/>
              <a:t>, </a:t>
            </a:r>
            <a:r>
              <a:rPr lang="nl-NL" dirty="0" err="1"/>
              <a:t>this</a:t>
            </a:r>
            <a:r>
              <a:rPr lang="nl-NL" dirty="0"/>
              <a:t> is a </a:t>
            </a:r>
            <a:r>
              <a:rPr lang="nl-NL" dirty="0" err="1"/>
              <a:t>totally</a:t>
            </a:r>
            <a:r>
              <a:rPr lang="nl-NL" dirty="0"/>
              <a:t> wrong </a:t>
            </a:r>
            <a:r>
              <a:rPr lang="nl-NL" dirty="0" err="1"/>
              <a:t>example</a:t>
            </a:r>
            <a:r>
              <a:rPr lang="nl-NL" dirty="0"/>
              <a:t> of </a:t>
            </a:r>
            <a:r>
              <a:rPr lang="nl-NL" dirty="0" err="1"/>
              <a:t>how</a:t>
            </a:r>
            <a:r>
              <a:rPr lang="nl-NL" dirty="0"/>
              <a:t> </a:t>
            </a:r>
            <a:r>
              <a:rPr lang="nl-NL" dirty="0" err="1"/>
              <a:t>you</a:t>
            </a:r>
            <a:r>
              <a:rPr lang="nl-NL" dirty="0"/>
              <a:t> present </a:t>
            </a:r>
            <a:r>
              <a:rPr lang="nl-NL" dirty="0" err="1"/>
              <a:t>results</a:t>
            </a:r>
            <a:r>
              <a:rPr lang="nl-NL" dirty="0"/>
              <a:t> in </a:t>
            </a:r>
            <a:r>
              <a:rPr lang="nl-NL" dirty="0" err="1"/>
              <a:t>powerpoint</a:t>
            </a:r>
            <a:r>
              <a:rPr lang="nl-NL" dirty="0"/>
              <a:t>. </a:t>
            </a:r>
            <a:r>
              <a:rPr lang="nl-NL" dirty="0" err="1"/>
              <a:t>You</a:t>
            </a:r>
            <a:r>
              <a:rPr lang="nl-NL" dirty="0"/>
              <a:t> </a:t>
            </a:r>
            <a:r>
              <a:rPr lang="nl-NL" dirty="0" err="1"/>
              <a:t>can’t</a:t>
            </a:r>
            <a:r>
              <a:rPr lang="nl-NL" dirty="0"/>
              <a:t> even </a:t>
            </a:r>
            <a:r>
              <a:rPr lang="nl-NL" dirty="0" err="1"/>
              <a:t>read</a:t>
            </a:r>
            <a:r>
              <a:rPr lang="nl-NL" dirty="0"/>
              <a:t> it. The </a:t>
            </a:r>
            <a:r>
              <a:rPr lang="nl-NL" dirty="0" err="1"/>
              <a:t>reason</a:t>
            </a:r>
            <a:r>
              <a:rPr lang="nl-NL" dirty="0"/>
              <a:t> </a:t>
            </a:r>
            <a:r>
              <a:rPr lang="nl-NL" dirty="0" err="1"/>
              <a:t>why</a:t>
            </a:r>
            <a:r>
              <a:rPr lang="nl-NL" dirty="0"/>
              <a:t> I present </a:t>
            </a:r>
            <a:r>
              <a:rPr lang="nl-NL" dirty="0" err="1"/>
              <a:t>this</a:t>
            </a:r>
            <a:r>
              <a:rPr lang="nl-NL" dirty="0"/>
              <a:t> </a:t>
            </a:r>
            <a:r>
              <a:rPr lang="nl-NL" dirty="0" err="1"/>
              <a:t>table</a:t>
            </a:r>
            <a:r>
              <a:rPr lang="nl-NL" dirty="0"/>
              <a:t> is </a:t>
            </a:r>
            <a:r>
              <a:rPr lang="nl-NL" dirty="0" err="1"/>
              <a:t>to</a:t>
            </a:r>
            <a:r>
              <a:rPr lang="nl-NL" dirty="0"/>
              <a:t> show </a:t>
            </a:r>
            <a:r>
              <a:rPr lang="nl-NL" dirty="0" err="1"/>
              <a:t>you</a:t>
            </a:r>
            <a:r>
              <a:rPr lang="nl-NL" dirty="0"/>
              <a:t> </a:t>
            </a:r>
            <a:r>
              <a:rPr lang="nl-NL" dirty="0" err="1"/>
              <a:t>how</a:t>
            </a:r>
            <a:r>
              <a:rPr lang="nl-NL" dirty="0"/>
              <a:t> </a:t>
            </a:r>
            <a:r>
              <a:rPr lang="nl-NL" dirty="0" err="1"/>
              <a:t>active</a:t>
            </a:r>
            <a:r>
              <a:rPr lang="nl-NL" dirty="0"/>
              <a:t> </a:t>
            </a:r>
            <a:r>
              <a:rPr lang="nl-NL" dirty="0" err="1"/>
              <a:t>our</a:t>
            </a:r>
            <a:r>
              <a:rPr lang="nl-NL" dirty="0"/>
              <a:t> Health SIRG is!</a:t>
            </a:r>
          </a:p>
          <a:p>
            <a:r>
              <a:rPr lang="nl-NL" dirty="0"/>
              <a:t>In 2020, mind </a:t>
            </a:r>
            <a:r>
              <a:rPr lang="nl-NL" dirty="0" err="1"/>
              <a:t>you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COVID </a:t>
            </a:r>
            <a:r>
              <a:rPr lang="nl-NL" dirty="0" err="1"/>
              <a:t>year</a:t>
            </a:r>
            <a:r>
              <a:rPr lang="nl-NL" dirty="0"/>
              <a:t> ,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dirty="0"/>
              <a:t> we </a:t>
            </a:r>
            <a:r>
              <a:rPr lang="nl-NL" dirty="0" err="1"/>
              <a:t>organised</a:t>
            </a:r>
            <a:r>
              <a:rPr lang="nl-NL" dirty="0"/>
              <a:t> a </a:t>
            </a:r>
            <a:r>
              <a:rPr lang="nl-NL" dirty="0" err="1"/>
              <a:t>webinar</a:t>
            </a:r>
            <a:r>
              <a:rPr lang="nl-NL" dirty="0"/>
              <a:t> series </a:t>
            </a:r>
            <a:r>
              <a:rPr lang="nl-NL" dirty="0" err="1"/>
              <a:t>togehter</a:t>
            </a:r>
            <a:r>
              <a:rPr lang="nl-NL" dirty="0"/>
              <a:t> </a:t>
            </a:r>
            <a:r>
              <a:rPr lang="nl-NL" dirty="0" err="1"/>
              <a:t>with</a:t>
            </a:r>
            <a:r>
              <a:rPr lang="nl-NL" dirty="0"/>
              <a:t> </a:t>
            </a:r>
            <a:r>
              <a:rPr lang="nl-NL" dirty="0" err="1"/>
              <a:t>two</a:t>
            </a:r>
            <a:r>
              <a:rPr lang="nl-NL" dirty="0"/>
              <a:t> </a:t>
            </a:r>
            <a:r>
              <a:rPr lang="nl-NL" dirty="0" err="1"/>
              <a:t>other</a:t>
            </a:r>
            <a:r>
              <a:rPr lang="nl-NL" dirty="0"/>
              <a:t> </a:t>
            </a:r>
            <a:r>
              <a:rPr lang="nl-NL" dirty="0" err="1"/>
              <a:t>SIRGs</a:t>
            </a:r>
            <a:r>
              <a:rPr lang="nl-NL" dirty="0"/>
              <a:t>,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dirty="0"/>
              <a:t> </a:t>
            </a:r>
            <a:r>
              <a:rPr lang="nl-NL" dirty="0" err="1"/>
              <a:t>besides</a:t>
            </a:r>
            <a:r>
              <a:rPr lang="nl-NL" dirty="0"/>
              <a:t> we </a:t>
            </a:r>
            <a:r>
              <a:rPr lang="nl-NL" dirty="0" err="1"/>
              <a:t>organised</a:t>
            </a:r>
            <a:r>
              <a:rPr lang="nl-NL" dirty="0"/>
              <a:t> a health SIRG conference </a:t>
            </a:r>
            <a:r>
              <a:rPr lang="nl-NL" dirty="0" err="1"/>
              <a:t>which</a:t>
            </a:r>
            <a:r>
              <a:rPr lang="nl-NL" dirty="0"/>
              <a:t> had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be</a:t>
            </a:r>
            <a:r>
              <a:rPr lang="nl-NL" dirty="0"/>
              <a:t> </a:t>
            </a:r>
            <a:r>
              <a:rPr lang="nl-NL" dirty="0" err="1"/>
              <a:t>canceled</a:t>
            </a:r>
            <a:r>
              <a:rPr lang="nl-NL" dirty="0"/>
              <a:t> </a:t>
            </a:r>
            <a:r>
              <a:rPr lang="nl-NL" dirty="0" err="1"/>
              <a:t>due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COVID-19. </a:t>
            </a:r>
            <a:r>
              <a:rPr lang="nl-NL" dirty="0" err="1"/>
              <a:t>So</a:t>
            </a:r>
            <a:r>
              <a:rPr lang="nl-NL" dirty="0"/>
              <a:t> </a:t>
            </a:r>
            <a:r>
              <a:rPr lang="nl-NL" dirty="0" err="1"/>
              <a:t>sad</a:t>
            </a:r>
            <a:r>
              <a:rPr lang="nl-NL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dirty="0"/>
              <a:t> We have </a:t>
            </a:r>
            <a:r>
              <a:rPr lang="nl-NL" dirty="0" err="1"/>
              <a:t>published</a:t>
            </a:r>
            <a:r>
              <a:rPr lang="nl-NL" dirty="0"/>
              <a:t> a </a:t>
            </a:r>
            <a:r>
              <a:rPr lang="nl-NL" dirty="0" err="1"/>
              <a:t>newsletter</a:t>
            </a:r>
            <a:r>
              <a:rPr lang="nl-NL" dirty="0"/>
              <a:t> </a:t>
            </a:r>
            <a:r>
              <a:rPr lang="nl-NL" dirty="0" err="1"/>
              <a:t>with</a:t>
            </a:r>
            <a:r>
              <a:rPr lang="nl-NL" dirty="0"/>
              <a:t> </a:t>
            </a:r>
            <a:r>
              <a:rPr lang="nl-NL" dirty="0" err="1"/>
              <a:t>an</a:t>
            </a:r>
            <a:r>
              <a:rPr lang="nl-NL" dirty="0"/>
              <a:t> update of </a:t>
            </a:r>
            <a:r>
              <a:rPr lang="nl-NL" dirty="0" err="1"/>
              <a:t>all</a:t>
            </a:r>
            <a:r>
              <a:rPr lang="nl-NL" dirty="0"/>
              <a:t>  research </a:t>
            </a:r>
            <a:r>
              <a:rPr lang="nl-NL" dirty="0" err="1"/>
              <a:t>done</a:t>
            </a:r>
            <a:r>
              <a:rPr lang="nl-NL" dirty="0"/>
              <a:t> on </a:t>
            </a:r>
            <a:r>
              <a:rPr lang="nl-NL" dirty="0" err="1"/>
              <a:t>physical</a:t>
            </a:r>
            <a:r>
              <a:rPr lang="nl-NL" dirty="0"/>
              <a:t> </a:t>
            </a:r>
            <a:r>
              <a:rPr lang="nl-NL" dirty="0" err="1"/>
              <a:t>activity</a:t>
            </a:r>
            <a:r>
              <a:rPr lang="nl-NL" dirty="0"/>
              <a:t>. And </a:t>
            </a:r>
            <a:r>
              <a:rPr lang="nl-NL" dirty="0" err="1"/>
              <a:t>if</a:t>
            </a:r>
            <a:r>
              <a:rPr lang="nl-NL" dirty="0"/>
              <a:t> </a:t>
            </a:r>
            <a:r>
              <a:rPr lang="nl-NL" dirty="0" err="1"/>
              <a:t>you</a:t>
            </a:r>
            <a:r>
              <a:rPr lang="nl-NL" dirty="0"/>
              <a:t> </a:t>
            </a:r>
            <a:r>
              <a:rPr lang="nl-NL" dirty="0" err="1"/>
              <a:t>see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figures</a:t>
            </a:r>
            <a:r>
              <a:rPr lang="nl-NL" dirty="0"/>
              <a:t> I </a:t>
            </a:r>
            <a:r>
              <a:rPr lang="nl-NL" dirty="0" err="1"/>
              <a:t>presented</a:t>
            </a:r>
            <a:r>
              <a:rPr lang="nl-NL" dirty="0"/>
              <a:t> at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keynote</a:t>
            </a:r>
            <a:r>
              <a:rPr lang="nl-NL" dirty="0"/>
              <a:t> </a:t>
            </a:r>
            <a:r>
              <a:rPr lang="nl-NL" dirty="0" err="1"/>
              <a:t>session</a:t>
            </a:r>
            <a:r>
              <a:rPr lang="nl-NL" dirty="0"/>
              <a:t> on </a:t>
            </a:r>
            <a:r>
              <a:rPr lang="nl-NL" dirty="0" err="1"/>
              <a:t>Tuesday</a:t>
            </a:r>
            <a:r>
              <a:rPr lang="nl-NL" dirty="0"/>
              <a:t> </a:t>
            </a:r>
            <a:r>
              <a:rPr lang="nl-NL" dirty="0" err="1"/>
              <a:t>with</a:t>
            </a:r>
            <a:r>
              <a:rPr lang="nl-NL" dirty="0"/>
              <a:t> 48% of </a:t>
            </a:r>
            <a:r>
              <a:rPr lang="nl-NL" dirty="0" err="1"/>
              <a:t>overweight</a:t>
            </a:r>
            <a:r>
              <a:rPr lang="nl-NL" dirty="0"/>
              <a:t> in </a:t>
            </a:r>
            <a:r>
              <a:rPr lang="nl-NL" dirty="0" err="1"/>
              <a:t>people</a:t>
            </a:r>
            <a:r>
              <a:rPr lang="nl-NL" dirty="0"/>
              <a:t> </a:t>
            </a:r>
            <a:r>
              <a:rPr lang="nl-NL" dirty="0" err="1"/>
              <a:t>with</a:t>
            </a:r>
            <a:r>
              <a:rPr lang="nl-NL" dirty="0"/>
              <a:t> ID </a:t>
            </a:r>
            <a:r>
              <a:rPr lang="nl-NL" dirty="0" err="1"/>
              <a:t>suffering</a:t>
            </a:r>
            <a:r>
              <a:rPr lang="nl-NL" dirty="0"/>
              <a:t> </a:t>
            </a:r>
            <a:r>
              <a:rPr lang="nl-NL" dirty="0" err="1"/>
              <a:t>from</a:t>
            </a:r>
            <a:r>
              <a:rPr lang="nl-NL" dirty="0"/>
              <a:t> COVID-19 </a:t>
            </a:r>
            <a:r>
              <a:rPr lang="nl-NL" dirty="0" err="1"/>
              <a:t>you</a:t>
            </a:r>
            <a:r>
              <a:rPr lang="nl-NL" dirty="0"/>
              <a:t> </a:t>
            </a:r>
            <a:r>
              <a:rPr lang="nl-NL" dirty="0" err="1"/>
              <a:t>know</a:t>
            </a:r>
            <a:r>
              <a:rPr lang="nl-NL" dirty="0"/>
              <a:t> </a:t>
            </a:r>
            <a:r>
              <a:rPr lang="nl-NL" dirty="0" err="1"/>
              <a:t>that</a:t>
            </a:r>
            <a:r>
              <a:rPr lang="nl-NL" dirty="0"/>
              <a:t> </a:t>
            </a:r>
            <a:r>
              <a:rPr lang="nl-NL" dirty="0" err="1"/>
              <a:t>this</a:t>
            </a:r>
            <a:r>
              <a:rPr lang="nl-NL" dirty="0"/>
              <a:t> is a </a:t>
            </a:r>
            <a:r>
              <a:rPr lang="nl-NL" dirty="0" err="1"/>
              <a:t>very</a:t>
            </a:r>
            <a:r>
              <a:rPr lang="nl-NL" dirty="0"/>
              <a:t> important topic.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dirty="0" err="1"/>
              <a:t>Our</a:t>
            </a:r>
            <a:r>
              <a:rPr lang="nl-NL" dirty="0"/>
              <a:t> executives </a:t>
            </a:r>
            <a:r>
              <a:rPr lang="nl-NL" dirty="0" err="1"/>
              <a:t>reviewed</a:t>
            </a:r>
            <a:r>
              <a:rPr lang="nl-NL" dirty="0"/>
              <a:t> </a:t>
            </a:r>
            <a:r>
              <a:rPr lang="nl-NL" dirty="0" err="1"/>
              <a:t>many</a:t>
            </a:r>
            <a:r>
              <a:rPr lang="nl-NL" dirty="0"/>
              <a:t>, </a:t>
            </a:r>
            <a:r>
              <a:rPr lang="nl-NL" dirty="0" err="1"/>
              <a:t>many</a:t>
            </a:r>
            <a:r>
              <a:rPr lang="nl-NL" dirty="0"/>
              <a:t> abstracts of diverse conferences/</a:t>
            </a:r>
            <a:r>
              <a:rPr lang="nl-NL" dirty="0" err="1"/>
              <a:t>congresses</a:t>
            </a:r>
            <a:endParaRPr lang="nl-NL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dirty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nl-NL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dirty="0"/>
              <a:t>And </a:t>
            </a:r>
            <a:r>
              <a:rPr lang="nl-NL" dirty="0" err="1"/>
              <a:t>so</a:t>
            </a:r>
            <a:r>
              <a:rPr lang="nl-NL" dirty="0"/>
              <a:t> on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0B27D9-5A26-42F2-804E-A2873A4137DE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864018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We </a:t>
            </a:r>
            <a:r>
              <a:rPr lang="nl-NL" dirty="0" err="1"/>
              <a:t>would</a:t>
            </a:r>
            <a:r>
              <a:rPr lang="nl-NL" dirty="0"/>
              <a:t> like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ask</a:t>
            </a:r>
            <a:r>
              <a:rPr lang="nl-NL" dirty="0"/>
              <a:t> </a:t>
            </a:r>
            <a:r>
              <a:rPr lang="nl-NL" dirty="0" err="1"/>
              <a:t>you</a:t>
            </a:r>
            <a:r>
              <a:rPr lang="nl-NL" dirty="0"/>
              <a:t> </a:t>
            </a:r>
            <a:r>
              <a:rPr lang="nl-NL" dirty="0" err="1"/>
              <a:t>some</a:t>
            </a:r>
            <a:r>
              <a:rPr lang="nl-NL" dirty="0"/>
              <a:t> </a:t>
            </a:r>
            <a:r>
              <a:rPr lang="nl-NL" dirty="0" err="1"/>
              <a:t>suggestions</a:t>
            </a:r>
            <a:r>
              <a:rPr lang="nl-NL" dirty="0"/>
              <a:t> </a:t>
            </a:r>
            <a:r>
              <a:rPr lang="nl-NL" dirty="0" err="1"/>
              <a:t>about</a:t>
            </a:r>
            <a:r>
              <a:rPr lang="nl-NL" dirty="0"/>
              <a:t> </a:t>
            </a:r>
            <a:r>
              <a:rPr lang="nl-NL" dirty="0" err="1"/>
              <a:t>how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increase</a:t>
            </a:r>
            <a:r>
              <a:rPr lang="nl-NL" dirty="0"/>
              <a:t> IASSIDD /health SIRG </a:t>
            </a:r>
            <a:r>
              <a:rPr lang="nl-NL" dirty="0" err="1"/>
              <a:t>membership</a:t>
            </a:r>
            <a:r>
              <a:rPr lang="nl-NL" dirty="0"/>
              <a:t>.</a:t>
            </a:r>
          </a:p>
          <a:p>
            <a:endParaRPr lang="nl-NL" dirty="0"/>
          </a:p>
          <a:p>
            <a:r>
              <a:rPr lang="nl-NL" dirty="0"/>
              <a:t>The </a:t>
            </a:r>
            <a:r>
              <a:rPr lang="nl-NL" dirty="0" err="1"/>
              <a:t>reason</a:t>
            </a:r>
            <a:r>
              <a:rPr lang="nl-NL" dirty="0"/>
              <a:t> we </a:t>
            </a:r>
            <a:r>
              <a:rPr lang="nl-NL" dirty="0" err="1"/>
              <a:t>ask</a:t>
            </a:r>
            <a:r>
              <a:rPr lang="nl-NL" dirty="0"/>
              <a:t> </a:t>
            </a:r>
            <a:r>
              <a:rPr lang="nl-NL" dirty="0" err="1"/>
              <a:t>this</a:t>
            </a:r>
            <a:r>
              <a:rPr lang="nl-NL" dirty="0"/>
              <a:t> question is of course </a:t>
            </a:r>
            <a:r>
              <a:rPr lang="nl-NL" dirty="0" err="1"/>
              <a:t>that</a:t>
            </a:r>
            <a:r>
              <a:rPr lang="nl-NL" dirty="0"/>
              <a:t> we want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conitnue</a:t>
            </a:r>
            <a:r>
              <a:rPr lang="nl-NL" dirty="0"/>
              <a:t> these kind of conferences in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future</a:t>
            </a:r>
            <a:r>
              <a:rPr lang="nl-NL" dirty="0"/>
              <a:t>. </a:t>
            </a:r>
            <a:r>
              <a:rPr lang="nl-NL" dirty="0" err="1"/>
              <a:t>You</a:t>
            </a:r>
            <a:r>
              <a:rPr lang="nl-NL" dirty="0"/>
              <a:t> </a:t>
            </a:r>
            <a:r>
              <a:rPr lang="nl-NL" dirty="0" err="1"/>
              <a:t>can</a:t>
            </a:r>
            <a:r>
              <a:rPr lang="nl-NL" dirty="0"/>
              <a:t> </a:t>
            </a:r>
            <a:r>
              <a:rPr lang="nl-NL" dirty="0" err="1"/>
              <a:t>imagine</a:t>
            </a:r>
            <a:r>
              <a:rPr lang="nl-NL" dirty="0"/>
              <a:t> </a:t>
            </a:r>
            <a:r>
              <a:rPr lang="nl-NL" dirty="0" err="1"/>
              <a:t>that</a:t>
            </a:r>
            <a:r>
              <a:rPr lang="nl-NL" dirty="0"/>
              <a:t> </a:t>
            </a:r>
            <a:r>
              <a:rPr lang="nl-NL" dirty="0" err="1"/>
              <a:t>organising</a:t>
            </a:r>
            <a:r>
              <a:rPr lang="nl-NL" dirty="0"/>
              <a:t> </a:t>
            </a:r>
            <a:r>
              <a:rPr lang="nl-NL" dirty="0" err="1"/>
              <a:t>such</a:t>
            </a:r>
            <a:r>
              <a:rPr lang="nl-NL" dirty="0"/>
              <a:t> a conference, but </a:t>
            </a:r>
            <a:r>
              <a:rPr lang="nl-NL" dirty="0" err="1"/>
              <a:t>also</a:t>
            </a:r>
            <a:r>
              <a:rPr lang="nl-NL" dirty="0"/>
              <a:t> </a:t>
            </a:r>
            <a:r>
              <a:rPr lang="nl-NL" dirty="0" err="1"/>
              <a:t>through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year</a:t>
            </a:r>
            <a:r>
              <a:rPr lang="nl-NL" dirty="0"/>
              <a:t>, </a:t>
            </a:r>
            <a:r>
              <a:rPr lang="nl-NL" dirty="0" err="1"/>
              <a:t>keeping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IASSIDD website </a:t>
            </a:r>
            <a:r>
              <a:rPr lang="nl-NL" dirty="0" err="1"/>
              <a:t>updated</a:t>
            </a:r>
            <a:r>
              <a:rPr lang="nl-NL" dirty="0"/>
              <a:t>, </a:t>
            </a:r>
            <a:r>
              <a:rPr lang="nl-NL" dirty="0" err="1"/>
              <a:t>organising</a:t>
            </a:r>
            <a:r>
              <a:rPr lang="nl-NL" dirty="0"/>
              <a:t> </a:t>
            </a:r>
            <a:r>
              <a:rPr lang="nl-NL" dirty="0" err="1"/>
              <a:t>webinars</a:t>
            </a:r>
            <a:r>
              <a:rPr lang="nl-NL" dirty="0"/>
              <a:t> </a:t>
            </a:r>
            <a:r>
              <a:rPr lang="nl-NL" dirty="0" err="1"/>
              <a:t>etc</a:t>
            </a:r>
            <a:r>
              <a:rPr lang="nl-NL" dirty="0"/>
              <a:t> </a:t>
            </a:r>
            <a:r>
              <a:rPr lang="nl-NL" dirty="0" err="1"/>
              <a:t>will</a:t>
            </a:r>
            <a:r>
              <a:rPr lang="nl-NL" dirty="0"/>
              <a:t> </a:t>
            </a:r>
            <a:r>
              <a:rPr lang="nl-NL" dirty="0" err="1"/>
              <a:t>cost</a:t>
            </a:r>
            <a:r>
              <a:rPr lang="nl-NL" dirty="0"/>
              <a:t> a lot of money </a:t>
            </a:r>
            <a:r>
              <a:rPr lang="nl-NL" dirty="0" err="1"/>
              <a:t>payed</a:t>
            </a:r>
            <a:r>
              <a:rPr lang="nl-NL" dirty="0"/>
              <a:t> </a:t>
            </a:r>
            <a:r>
              <a:rPr lang="nl-NL" dirty="0" err="1"/>
              <a:t>by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financial </a:t>
            </a:r>
            <a:r>
              <a:rPr lang="nl-NL" dirty="0" err="1"/>
              <a:t>contribution</a:t>
            </a:r>
            <a:r>
              <a:rPr lang="nl-NL" dirty="0"/>
              <a:t> of members. </a:t>
            </a:r>
          </a:p>
          <a:p>
            <a:endParaRPr lang="nl-NL" dirty="0"/>
          </a:p>
          <a:p>
            <a:r>
              <a:rPr lang="nl-NL" dirty="0" err="1"/>
              <a:t>You</a:t>
            </a:r>
            <a:r>
              <a:rPr lang="nl-NL" dirty="0"/>
              <a:t> </a:t>
            </a:r>
            <a:r>
              <a:rPr lang="nl-NL" dirty="0" err="1"/>
              <a:t>could</a:t>
            </a:r>
            <a:r>
              <a:rPr lang="nl-NL" dirty="0"/>
              <a:t> </a:t>
            </a:r>
            <a:r>
              <a:rPr lang="nl-NL" dirty="0" err="1"/>
              <a:t>answer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this</a:t>
            </a:r>
            <a:r>
              <a:rPr lang="nl-NL" dirty="0"/>
              <a:t> question in </a:t>
            </a:r>
            <a:r>
              <a:rPr lang="nl-NL" dirty="0" err="1"/>
              <a:t>three</a:t>
            </a:r>
            <a:r>
              <a:rPr lang="nl-NL" dirty="0"/>
              <a:t> different </a:t>
            </a:r>
            <a:r>
              <a:rPr lang="nl-NL" dirty="0" err="1"/>
              <a:t>ways</a:t>
            </a:r>
            <a:r>
              <a:rPr lang="nl-NL" dirty="0"/>
              <a:t>:</a:t>
            </a:r>
          </a:p>
          <a:p>
            <a:r>
              <a:rPr lang="nl-NL" dirty="0"/>
              <a:t>Via 	1.via </a:t>
            </a:r>
            <a:r>
              <a:rPr lang="nl-NL" dirty="0" err="1"/>
              <a:t>the</a:t>
            </a:r>
            <a:r>
              <a:rPr lang="nl-NL" dirty="0"/>
              <a:t> chat on </a:t>
            </a:r>
            <a:r>
              <a:rPr lang="nl-NL" dirty="0" err="1"/>
              <a:t>the</a:t>
            </a:r>
            <a:r>
              <a:rPr lang="nl-NL" dirty="0"/>
              <a:t> conference website</a:t>
            </a:r>
          </a:p>
          <a:p>
            <a:r>
              <a:rPr lang="nl-NL" dirty="0"/>
              <a:t>	2. </a:t>
            </a:r>
            <a:r>
              <a:rPr lang="nl-NL" dirty="0" err="1"/>
              <a:t>Use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QR code on </a:t>
            </a:r>
            <a:r>
              <a:rPr lang="nl-NL" dirty="0" err="1"/>
              <a:t>this</a:t>
            </a:r>
            <a:r>
              <a:rPr lang="nl-NL" dirty="0"/>
              <a:t> slide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dirty="0"/>
              <a:t>	3.</a:t>
            </a:r>
            <a:r>
              <a:rPr lang="nl-NL" dirty="0">
                <a:solidFill>
                  <a:schemeClr val="tx2"/>
                </a:solidFill>
              </a:rPr>
              <a:t> Or </a:t>
            </a:r>
            <a:r>
              <a:rPr lang="nl-NL" dirty="0"/>
              <a:t>Go </a:t>
            </a:r>
            <a:r>
              <a:rPr lang="nl-NL" dirty="0" err="1"/>
              <a:t>to</a:t>
            </a:r>
            <a:r>
              <a:rPr lang="nl-NL" dirty="0"/>
              <a:t> menti.com and </a:t>
            </a:r>
            <a:r>
              <a:rPr lang="nl-NL" dirty="0" err="1"/>
              <a:t>use</a:t>
            </a:r>
            <a:r>
              <a:rPr lang="nl-NL" dirty="0"/>
              <a:t> code 6302847</a:t>
            </a:r>
            <a:endParaRPr lang="en-CA" dirty="0"/>
          </a:p>
          <a:p>
            <a:endParaRPr lang="nl-NL" dirty="0"/>
          </a:p>
          <a:p>
            <a:r>
              <a:rPr lang="nl-NL" dirty="0"/>
              <a:t>	4. we have punt a link in </a:t>
            </a:r>
            <a:r>
              <a:rPr lang="nl-NL" dirty="0" err="1"/>
              <a:t>the</a:t>
            </a:r>
            <a:r>
              <a:rPr lang="nl-NL" dirty="0"/>
              <a:t> chat,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same</a:t>
            </a:r>
            <a:r>
              <a:rPr lang="nl-NL" dirty="0"/>
              <a:t> link </a:t>
            </a:r>
            <a:r>
              <a:rPr lang="nl-NL" dirty="0" err="1"/>
              <a:t>that</a:t>
            </a:r>
            <a:r>
              <a:rPr lang="nl-NL" dirty="0"/>
              <a:t> is </a:t>
            </a:r>
            <a:r>
              <a:rPr lang="nl-NL" dirty="0" err="1"/>
              <a:t>mentioned</a:t>
            </a:r>
            <a:r>
              <a:rPr lang="nl-NL" dirty="0"/>
              <a:t> on </a:t>
            </a:r>
            <a:r>
              <a:rPr lang="nl-NL" dirty="0" err="1"/>
              <a:t>this</a:t>
            </a:r>
            <a:r>
              <a:rPr lang="nl-NL" dirty="0"/>
              <a:t> slide</a:t>
            </a:r>
          </a:p>
          <a:p>
            <a:r>
              <a:rPr lang="nl-NL" dirty="0"/>
              <a:t>	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0B27D9-5A26-42F2-804E-A2873A4137DE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859118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Next </a:t>
            </a:r>
            <a:r>
              <a:rPr lang="nl-NL" dirty="0" err="1"/>
              <a:t>year</a:t>
            </a:r>
            <a:r>
              <a:rPr lang="nl-NL" dirty="0"/>
              <a:t>, in 2022, </a:t>
            </a:r>
            <a:r>
              <a:rPr lang="nl-NL" dirty="0" err="1"/>
              <a:t>there</a:t>
            </a:r>
            <a:r>
              <a:rPr lang="nl-NL" dirty="0"/>
              <a:t> </a:t>
            </a:r>
            <a:r>
              <a:rPr lang="nl-NL" dirty="0" err="1"/>
              <a:t>won’t</a:t>
            </a:r>
            <a:r>
              <a:rPr lang="nl-NL" dirty="0"/>
              <a:t> </a:t>
            </a:r>
            <a:r>
              <a:rPr lang="nl-NL" dirty="0" err="1"/>
              <a:t>be</a:t>
            </a:r>
            <a:r>
              <a:rPr lang="nl-NL" dirty="0"/>
              <a:t> a </a:t>
            </a:r>
            <a:r>
              <a:rPr lang="nl-NL" dirty="0" err="1"/>
              <a:t>international</a:t>
            </a:r>
            <a:r>
              <a:rPr lang="nl-NL" dirty="0"/>
              <a:t> conference nor a </a:t>
            </a:r>
            <a:r>
              <a:rPr lang="nl-NL" dirty="0" err="1"/>
              <a:t>continental</a:t>
            </a:r>
            <a:r>
              <a:rPr lang="nl-NL" dirty="0"/>
              <a:t> conference. Every </a:t>
            </a:r>
            <a:r>
              <a:rPr lang="nl-NL" dirty="0" err="1"/>
              <a:t>month</a:t>
            </a:r>
            <a:r>
              <a:rPr lang="nl-NL" dirty="0"/>
              <a:t> a IASSIDD </a:t>
            </a:r>
            <a:r>
              <a:rPr lang="nl-NL" dirty="0" err="1"/>
              <a:t>webinar</a:t>
            </a:r>
            <a:r>
              <a:rPr lang="nl-NL" dirty="0"/>
              <a:t> </a:t>
            </a:r>
            <a:r>
              <a:rPr lang="nl-NL" dirty="0" err="1"/>
              <a:t>will</a:t>
            </a:r>
            <a:r>
              <a:rPr lang="nl-NL" dirty="0"/>
              <a:t> take </a:t>
            </a:r>
            <a:r>
              <a:rPr lang="nl-NL" dirty="0" err="1"/>
              <a:t>place</a:t>
            </a:r>
            <a:r>
              <a:rPr lang="nl-NL" dirty="0"/>
              <a:t>, </a:t>
            </a:r>
            <a:r>
              <a:rPr lang="nl-NL" dirty="0" err="1"/>
              <a:t>hosted</a:t>
            </a:r>
            <a:r>
              <a:rPr lang="nl-NL" dirty="0"/>
              <a:t> </a:t>
            </a:r>
            <a:r>
              <a:rPr lang="nl-NL" dirty="0" err="1"/>
              <a:t>by</a:t>
            </a:r>
            <a:r>
              <a:rPr lang="nl-NL" dirty="0"/>
              <a:t> </a:t>
            </a:r>
            <a:r>
              <a:rPr lang="nl-NL" dirty="0" err="1"/>
              <a:t>one</a:t>
            </a:r>
            <a:r>
              <a:rPr lang="nl-NL" dirty="0"/>
              <a:t> of </a:t>
            </a:r>
            <a:r>
              <a:rPr lang="nl-NL" dirty="0" err="1"/>
              <a:t>the</a:t>
            </a:r>
            <a:r>
              <a:rPr lang="nl-NL" dirty="0"/>
              <a:t> special interest research </a:t>
            </a:r>
            <a:r>
              <a:rPr lang="nl-NL" dirty="0" err="1"/>
              <a:t>groups</a:t>
            </a:r>
            <a:r>
              <a:rPr lang="nl-NL" dirty="0"/>
              <a:t>.</a:t>
            </a:r>
          </a:p>
          <a:p>
            <a:r>
              <a:rPr lang="nl-NL" dirty="0"/>
              <a:t>The Health SIRG </a:t>
            </a:r>
            <a:r>
              <a:rPr lang="nl-NL" dirty="0" err="1"/>
              <a:t>will</a:t>
            </a:r>
            <a:r>
              <a:rPr lang="nl-NL" dirty="0"/>
              <a:t> </a:t>
            </a:r>
            <a:r>
              <a:rPr lang="nl-NL" dirty="0" err="1"/>
              <a:t>be</a:t>
            </a:r>
            <a:r>
              <a:rPr lang="nl-NL" dirty="0"/>
              <a:t> host in september 2022.</a:t>
            </a:r>
          </a:p>
          <a:p>
            <a:r>
              <a:rPr lang="nl-NL" dirty="0" err="1"/>
              <a:t>Again</a:t>
            </a:r>
            <a:r>
              <a:rPr lang="nl-NL" dirty="0"/>
              <a:t> I have a question for </a:t>
            </a:r>
            <a:r>
              <a:rPr lang="nl-NL" dirty="0" err="1"/>
              <a:t>you</a:t>
            </a:r>
            <a:r>
              <a:rPr lang="nl-NL" dirty="0"/>
              <a:t>. </a:t>
            </a:r>
          </a:p>
          <a:p>
            <a:endParaRPr lang="nl-NL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dirty="0">
                <a:solidFill>
                  <a:schemeClr val="tx2"/>
                </a:solidFill>
              </a:rPr>
              <a:t>5. </a:t>
            </a:r>
            <a:r>
              <a:rPr lang="nl-NL" b="1" dirty="0" err="1"/>
              <a:t>Which</a:t>
            </a:r>
            <a:r>
              <a:rPr lang="nl-NL" b="1" dirty="0"/>
              <a:t> </a:t>
            </a:r>
            <a:r>
              <a:rPr lang="en-CA" b="1" dirty="0"/>
              <a:t>Subjects/topics should be presented in the Health SIRG webinar September 2022?</a:t>
            </a:r>
          </a:p>
          <a:p>
            <a:endParaRPr lang="nl-NL" dirty="0"/>
          </a:p>
          <a:p>
            <a:r>
              <a:rPr lang="nl-NL" dirty="0" err="1"/>
              <a:t>Please</a:t>
            </a:r>
            <a:r>
              <a:rPr lang="nl-NL" dirty="0"/>
              <a:t> go </a:t>
            </a:r>
            <a:r>
              <a:rPr lang="nl-NL" dirty="0" err="1"/>
              <a:t>ahaed</a:t>
            </a:r>
            <a:r>
              <a:rPr lang="nl-NL" dirty="0"/>
              <a:t> in </a:t>
            </a:r>
            <a:r>
              <a:rPr lang="nl-NL" dirty="0" err="1"/>
              <a:t>answering</a:t>
            </a:r>
            <a:r>
              <a:rPr lang="nl-NL" dirty="0"/>
              <a:t> </a:t>
            </a:r>
            <a:r>
              <a:rPr lang="nl-NL" dirty="0" err="1"/>
              <a:t>this</a:t>
            </a:r>
            <a:r>
              <a:rPr lang="nl-NL" dirty="0"/>
              <a:t> question</a:t>
            </a:r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	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0B27D9-5A26-42F2-804E-A2873A4137DE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03432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nl-NL" dirty="0"/>
          </a:p>
          <a:p>
            <a:pPr marL="0" lvl="0" indent="0">
              <a:buNone/>
            </a:pPr>
            <a:r>
              <a:rPr lang="nl-NL" dirty="0">
                <a:solidFill>
                  <a:schemeClr val="tx2"/>
                </a:solidFill>
              </a:rPr>
              <a:t>5.</a:t>
            </a:r>
            <a:r>
              <a:rPr lang="en-CA" b="1" dirty="0"/>
              <a:t> Articles, position statements and special editions of JPPID on health </a:t>
            </a:r>
          </a:p>
          <a:p>
            <a:pPr marL="457200" lvl="0" indent="-457200">
              <a:buFont typeface="+mj-lt"/>
              <a:buAutoNum type="arabicPeriod"/>
            </a:pPr>
            <a:endParaRPr lang="nl-NL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dirty="0"/>
              <a:t>I have </a:t>
            </a:r>
            <a:r>
              <a:rPr lang="nl-NL" dirty="0" err="1"/>
              <a:t>told</a:t>
            </a:r>
            <a:r>
              <a:rPr lang="nl-NL" dirty="0"/>
              <a:t> </a:t>
            </a:r>
            <a:r>
              <a:rPr lang="nl-NL" dirty="0" err="1"/>
              <a:t>you</a:t>
            </a:r>
            <a:r>
              <a:rPr lang="nl-NL" dirty="0"/>
              <a:t> </a:t>
            </a:r>
            <a:r>
              <a:rPr lang="nl-NL" dirty="0" err="1"/>
              <a:t>already</a:t>
            </a:r>
            <a:r>
              <a:rPr lang="nl-NL" dirty="0"/>
              <a:t> </a:t>
            </a:r>
            <a:r>
              <a:rPr lang="nl-NL" dirty="0" err="1"/>
              <a:t>about</a:t>
            </a:r>
            <a:r>
              <a:rPr lang="nl-NL" dirty="0"/>
              <a:t> </a:t>
            </a:r>
            <a:r>
              <a:rPr lang="nl-NL" dirty="0" err="1"/>
              <a:t>our</a:t>
            </a:r>
            <a:r>
              <a:rPr lang="nl-NL" dirty="0"/>
              <a:t> </a:t>
            </a:r>
            <a:r>
              <a:rPr lang="nl-NL" dirty="0" err="1"/>
              <a:t>newsletter</a:t>
            </a:r>
            <a:r>
              <a:rPr lang="nl-NL" dirty="0"/>
              <a:t>,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be</a:t>
            </a:r>
            <a:r>
              <a:rPr lang="nl-NL" dirty="0"/>
              <a:t> found on </a:t>
            </a:r>
            <a:r>
              <a:rPr lang="nl-NL" dirty="0" err="1"/>
              <a:t>the</a:t>
            </a:r>
            <a:r>
              <a:rPr lang="nl-NL" dirty="0"/>
              <a:t> IASSIDD website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dirty="0"/>
              <a:t>In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beginning</a:t>
            </a:r>
            <a:r>
              <a:rPr lang="nl-NL" dirty="0"/>
              <a:t> of next </a:t>
            </a:r>
            <a:r>
              <a:rPr lang="nl-NL" dirty="0" err="1"/>
              <a:t>year</a:t>
            </a:r>
            <a:r>
              <a:rPr lang="nl-NL" dirty="0"/>
              <a:t> </a:t>
            </a:r>
            <a:r>
              <a:rPr lang="nl-NL" dirty="0" err="1"/>
              <a:t>there</a:t>
            </a:r>
            <a:r>
              <a:rPr lang="nl-NL" dirty="0"/>
              <a:t> </a:t>
            </a:r>
            <a:r>
              <a:rPr lang="nl-NL" dirty="0" err="1"/>
              <a:t>will</a:t>
            </a:r>
            <a:r>
              <a:rPr lang="nl-NL" dirty="0"/>
              <a:t> </a:t>
            </a:r>
            <a:r>
              <a:rPr lang="nl-NL" dirty="0" err="1"/>
              <a:t>be</a:t>
            </a:r>
            <a:r>
              <a:rPr lang="nl-NL" dirty="0"/>
              <a:t> a special issue of JIPPIDD. </a:t>
            </a:r>
            <a:r>
              <a:rPr lang="nl-NL" dirty="0" err="1"/>
              <a:t>Our</a:t>
            </a:r>
            <a:r>
              <a:rPr lang="nl-NL" dirty="0"/>
              <a:t> executives </a:t>
            </a:r>
            <a:r>
              <a:rPr lang="nl-NL" dirty="0" err="1"/>
              <a:t>together</a:t>
            </a:r>
            <a:r>
              <a:rPr lang="nl-NL" dirty="0"/>
              <a:t> </a:t>
            </a:r>
            <a:r>
              <a:rPr lang="nl-NL" dirty="0" err="1"/>
              <a:t>with</a:t>
            </a:r>
            <a:r>
              <a:rPr lang="nl-NL" dirty="0"/>
              <a:t> </a:t>
            </a:r>
            <a:r>
              <a:rPr lang="nl-NL" dirty="0" err="1"/>
              <a:t>their</a:t>
            </a:r>
            <a:r>
              <a:rPr lang="nl-NL" dirty="0"/>
              <a:t> </a:t>
            </a:r>
            <a:r>
              <a:rPr lang="nl-NL" dirty="0" err="1"/>
              <a:t>colleagues</a:t>
            </a:r>
            <a:r>
              <a:rPr lang="nl-NL" dirty="0"/>
              <a:t> of </a:t>
            </a:r>
            <a:r>
              <a:rPr lang="nl-NL" dirty="0" err="1"/>
              <a:t>the</a:t>
            </a:r>
            <a:r>
              <a:rPr lang="nl-NL" dirty="0"/>
              <a:t> diverse </a:t>
            </a:r>
            <a:r>
              <a:rPr lang="nl-NL" dirty="0" err="1"/>
              <a:t>universitiies</a:t>
            </a:r>
            <a:r>
              <a:rPr lang="nl-NL" dirty="0"/>
              <a:t> have </a:t>
            </a:r>
            <a:r>
              <a:rPr lang="nl-NL" dirty="0" err="1"/>
              <a:t>written</a:t>
            </a:r>
            <a:r>
              <a:rPr lang="nl-NL" dirty="0"/>
              <a:t> </a:t>
            </a:r>
            <a:r>
              <a:rPr lang="nl-NL" dirty="0" err="1"/>
              <a:t>articles</a:t>
            </a:r>
            <a:r>
              <a:rPr lang="nl-NL" dirty="0"/>
              <a:t> on </a:t>
            </a:r>
            <a:r>
              <a:rPr lang="nl-NL" dirty="0" err="1"/>
              <a:t>this</a:t>
            </a:r>
            <a:r>
              <a:rPr lang="nl-NL" dirty="0"/>
              <a:t> topic. </a:t>
            </a:r>
            <a:r>
              <a:rPr lang="nl-NL" dirty="0" err="1"/>
              <a:t>This</a:t>
            </a:r>
            <a:r>
              <a:rPr lang="nl-NL" dirty="0"/>
              <a:t> </a:t>
            </a:r>
            <a:r>
              <a:rPr lang="nl-NL" dirty="0" err="1"/>
              <a:t>will</a:t>
            </a:r>
            <a:r>
              <a:rPr lang="nl-NL" dirty="0"/>
              <a:t> </a:t>
            </a:r>
            <a:r>
              <a:rPr lang="nl-NL" dirty="0" err="1"/>
              <a:t>be</a:t>
            </a:r>
            <a:r>
              <a:rPr lang="nl-NL" dirty="0"/>
              <a:t> a free access </a:t>
            </a:r>
            <a:r>
              <a:rPr lang="nl-NL" dirty="0" err="1"/>
              <a:t>publication</a:t>
            </a:r>
            <a:endParaRPr lang="nl-NL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dirty="0"/>
              <a:t>A IASSIDD </a:t>
            </a:r>
            <a:r>
              <a:rPr lang="nl-NL" dirty="0" err="1"/>
              <a:t>concensus</a:t>
            </a:r>
            <a:r>
              <a:rPr lang="nl-NL" dirty="0"/>
              <a:t> statement on diabetes care and on COVID-19 was made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nl-NL" dirty="0"/>
          </a:p>
          <a:p>
            <a:pPr marL="457200" lvl="0" indent="-457200">
              <a:buFont typeface="+mj-lt"/>
              <a:buAutoNum type="arabicPeriod"/>
            </a:pPr>
            <a:endParaRPr lang="nl-NL" dirty="0"/>
          </a:p>
          <a:p>
            <a:pPr marL="0" lvl="0" indent="0">
              <a:buNone/>
            </a:pPr>
            <a:r>
              <a:rPr lang="en-CA" b="1" dirty="0">
                <a:solidFill>
                  <a:schemeClr val="tx2"/>
                </a:solidFill>
              </a:rPr>
              <a:t>6. </a:t>
            </a:r>
            <a:r>
              <a:rPr lang="en-CA" b="1" dirty="0"/>
              <a:t>Health SIRG funds/finance</a:t>
            </a:r>
          </a:p>
          <a:p>
            <a:pPr marL="0" lvl="0" indent="0">
              <a:buNone/>
            </a:pPr>
            <a:endParaRPr lang="en-CA" b="1" dirty="0"/>
          </a:p>
          <a:p>
            <a:pPr marL="0" lvl="0" indent="0">
              <a:buNone/>
            </a:pPr>
            <a:r>
              <a:rPr lang="en-CA" b="1" dirty="0"/>
              <a:t>	Anything to add Genny??</a:t>
            </a:r>
          </a:p>
          <a:p>
            <a:pPr marL="0" lvl="0" indent="0">
              <a:buNone/>
            </a:pPr>
            <a:endParaRPr lang="en-CA" b="1" dirty="0"/>
          </a:p>
          <a:p>
            <a:pPr marL="0" lvl="0" indent="0">
              <a:buNone/>
            </a:pPr>
            <a:endParaRPr lang="en-CA" b="1" dirty="0"/>
          </a:p>
          <a:p>
            <a:pPr marL="0" lvl="0" indent="0">
              <a:buNone/>
            </a:pPr>
            <a:r>
              <a:rPr lang="en-CA" b="1" dirty="0">
                <a:solidFill>
                  <a:schemeClr val="tx2"/>
                </a:solidFill>
              </a:rPr>
              <a:t>7. </a:t>
            </a:r>
            <a:r>
              <a:rPr lang="en-CA" b="1" dirty="0"/>
              <a:t>Date of Next Meeting : </a:t>
            </a:r>
            <a:r>
              <a:rPr lang="en-CA" b="1" dirty="0" err="1"/>
              <a:t>Chigago</a:t>
            </a:r>
            <a:r>
              <a:rPr lang="en-CA" b="1" dirty="0"/>
              <a:t> 2023</a:t>
            </a:r>
            <a:r>
              <a:rPr lang="nl-NL" b="1" dirty="0"/>
              <a:t>8. </a:t>
            </a:r>
            <a:r>
              <a:rPr lang="nl-NL" b="1" dirty="0" err="1"/>
              <a:t>If</a:t>
            </a:r>
            <a:r>
              <a:rPr lang="nl-NL" b="1" dirty="0"/>
              <a:t> </a:t>
            </a:r>
            <a:r>
              <a:rPr lang="nl-NL" b="1" dirty="0" err="1"/>
              <a:t>you</a:t>
            </a:r>
            <a:r>
              <a:rPr lang="nl-NL" b="1" dirty="0"/>
              <a:t> have </a:t>
            </a:r>
            <a:r>
              <a:rPr lang="nl-NL" b="1" dirty="0" err="1"/>
              <a:t>any</a:t>
            </a:r>
            <a:r>
              <a:rPr lang="nl-NL" b="1" dirty="0"/>
              <a:t> </a:t>
            </a:r>
            <a:r>
              <a:rPr lang="nl-NL" b="1" dirty="0" err="1"/>
              <a:t>questions</a:t>
            </a:r>
            <a:r>
              <a:rPr lang="nl-NL" b="1" dirty="0"/>
              <a:t> or </a:t>
            </a:r>
            <a:r>
              <a:rPr lang="nl-NL" b="1" dirty="0" err="1"/>
              <a:t>remarks</a:t>
            </a:r>
            <a:r>
              <a:rPr lang="nl-NL" b="1" dirty="0"/>
              <a:t> </a:t>
            </a:r>
            <a:r>
              <a:rPr lang="nl-NL" b="1" dirty="0" err="1"/>
              <a:t>please</a:t>
            </a:r>
            <a:r>
              <a:rPr lang="nl-NL" b="1" dirty="0"/>
              <a:t> </a:t>
            </a:r>
            <a:r>
              <a:rPr lang="nl-NL" b="1" dirty="0" err="1"/>
              <a:t>use</a:t>
            </a:r>
            <a:r>
              <a:rPr lang="nl-NL" b="1" dirty="0"/>
              <a:t> </a:t>
            </a:r>
            <a:r>
              <a:rPr lang="nl-NL" b="1" dirty="0" err="1"/>
              <a:t>the</a:t>
            </a:r>
            <a:r>
              <a:rPr lang="nl-NL" b="1" dirty="0"/>
              <a:t> chat.</a:t>
            </a:r>
            <a:r>
              <a:rPr lang="nl-NL" dirty="0"/>
              <a:t> 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0B27D9-5A26-42F2-804E-A2873A4137DE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3518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err="1"/>
              <a:t>Thank</a:t>
            </a:r>
            <a:r>
              <a:rPr lang="nl-NL" dirty="0"/>
              <a:t> </a:t>
            </a:r>
            <a:r>
              <a:rPr lang="nl-NL" dirty="0" err="1"/>
              <a:t>you</a:t>
            </a:r>
            <a:r>
              <a:rPr lang="nl-NL" dirty="0"/>
              <a:t> for </a:t>
            </a:r>
            <a:r>
              <a:rPr lang="nl-NL" dirty="0" err="1"/>
              <a:t>attending</a:t>
            </a:r>
            <a:r>
              <a:rPr lang="nl-NL" dirty="0"/>
              <a:t> </a:t>
            </a:r>
            <a:r>
              <a:rPr lang="nl-NL" dirty="0" err="1"/>
              <a:t>this</a:t>
            </a:r>
            <a:r>
              <a:rPr lang="nl-NL" dirty="0"/>
              <a:t> meet and </a:t>
            </a:r>
            <a:r>
              <a:rPr lang="nl-NL"/>
              <a:t>greet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0B27D9-5A26-42F2-804E-A2873A4137DE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411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/>
        </p:nvSpPr>
        <p:spPr>
          <a:xfrm>
            <a:off x="521500" y="468000"/>
            <a:ext cx="8100000" cy="2905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46000" y="942026"/>
            <a:ext cx="7452000" cy="533400"/>
          </a:xfrm>
        </p:spPr>
        <p:txBody>
          <a:bodyPr>
            <a:noAutofit/>
          </a:bodyPr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845540" y="1427086"/>
            <a:ext cx="7452000" cy="533400"/>
          </a:xfrm>
        </p:spPr>
        <p:txBody>
          <a:bodyPr>
            <a:noAutofit/>
          </a:bodyPr>
          <a:lstStyle>
            <a:lvl1pPr marL="0" indent="0" algn="l">
              <a:lnSpc>
                <a:spcPts val="4200"/>
              </a:lnSpc>
              <a:buNone/>
              <a:defRPr sz="4000"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  <p:sp>
        <p:nvSpPr>
          <p:cNvPr id="11" name="Rechthoek 10"/>
          <p:cNvSpPr/>
          <p:nvPr/>
        </p:nvSpPr>
        <p:spPr>
          <a:xfrm>
            <a:off x="521500" y="3708000"/>
            <a:ext cx="8100000" cy="10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0"/>
          </p:nvPr>
        </p:nvSpPr>
        <p:spPr>
          <a:xfrm>
            <a:off x="846000" y="2657578"/>
            <a:ext cx="5346157" cy="635000"/>
          </a:xfrm>
        </p:spPr>
        <p:txBody>
          <a:bodyPr>
            <a:noAutofit/>
          </a:bodyPr>
          <a:lstStyle>
            <a:lvl1pPr marL="0" indent="0" algn="l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pic>
        <p:nvPicPr>
          <p:cNvPr id="17" name="Afbeelding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000" y="4383446"/>
            <a:ext cx="2440350" cy="304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2479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fsluitende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22000" y="788400"/>
            <a:ext cx="8100000" cy="53280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nl-NL" dirty="0"/>
              <a:t>Dank voor uw aandacht</a:t>
            </a:r>
          </a:p>
        </p:txBody>
      </p:sp>
      <p:sp>
        <p:nvSpPr>
          <p:cNvPr id="7" name="Rechthoek 6"/>
          <p:cNvSpPr/>
          <p:nvPr/>
        </p:nvSpPr>
        <p:spPr>
          <a:xfrm>
            <a:off x="0" y="4637505"/>
            <a:ext cx="9144000" cy="50599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59" name="Groep 58"/>
          <p:cNvGrpSpPr/>
          <p:nvPr/>
        </p:nvGrpSpPr>
        <p:grpSpPr>
          <a:xfrm>
            <a:off x="7488238" y="4356100"/>
            <a:ext cx="647700" cy="928688"/>
            <a:chOff x="7488238" y="4356100"/>
            <a:chExt cx="647700" cy="928688"/>
          </a:xfrm>
        </p:grpSpPr>
        <p:sp>
          <p:nvSpPr>
            <p:cNvPr id="33" name="AutoShape 31"/>
            <p:cNvSpPr>
              <a:spLocks noChangeAspect="1" noChangeArrowheads="1" noTextEdit="1"/>
            </p:cNvSpPr>
            <p:nvPr/>
          </p:nvSpPr>
          <p:spPr bwMode="auto">
            <a:xfrm>
              <a:off x="7488238" y="4356100"/>
              <a:ext cx="647700" cy="9286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4" name="Rectangle 33"/>
            <p:cNvSpPr>
              <a:spLocks noChangeArrowheads="1"/>
            </p:cNvSpPr>
            <p:nvPr/>
          </p:nvSpPr>
          <p:spPr bwMode="auto">
            <a:xfrm>
              <a:off x="7488238" y="4356100"/>
              <a:ext cx="647700" cy="787400"/>
            </a:xfrm>
            <a:prstGeom prst="rect">
              <a:avLst/>
            </a:prstGeom>
            <a:solidFill>
              <a:srgbClr val="00AF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5" name="Freeform 34"/>
            <p:cNvSpPr>
              <a:spLocks noEditPoints="1"/>
            </p:cNvSpPr>
            <p:nvPr/>
          </p:nvSpPr>
          <p:spPr bwMode="auto">
            <a:xfrm>
              <a:off x="7608888" y="4745038"/>
              <a:ext cx="39688" cy="39688"/>
            </a:xfrm>
            <a:custGeom>
              <a:avLst/>
              <a:gdLst>
                <a:gd name="T0" fmla="*/ 58 w 62"/>
                <a:gd name="T1" fmla="*/ 2 h 62"/>
                <a:gd name="T2" fmla="*/ 57 w 62"/>
                <a:gd name="T3" fmla="*/ 6 h 62"/>
                <a:gd name="T4" fmla="*/ 7 w 62"/>
                <a:gd name="T5" fmla="*/ 4 h 62"/>
                <a:gd name="T6" fmla="*/ 3 w 62"/>
                <a:gd name="T7" fmla="*/ 0 h 62"/>
                <a:gd name="T8" fmla="*/ 0 w 62"/>
                <a:gd name="T9" fmla="*/ 0 h 62"/>
                <a:gd name="T10" fmla="*/ 0 w 62"/>
                <a:gd name="T11" fmla="*/ 31 h 62"/>
                <a:gd name="T12" fmla="*/ 32 w 62"/>
                <a:gd name="T13" fmla="*/ 62 h 62"/>
                <a:gd name="T14" fmla="*/ 61 w 62"/>
                <a:gd name="T15" fmla="*/ 28 h 62"/>
                <a:gd name="T16" fmla="*/ 62 w 62"/>
                <a:gd name="T17" fmla="*/ 2 h 62"/>
                <a:gd name="T18" fmla="*/ 58 w 62"/>
                <a:gd name="T19" fmla="*/ 2 h 62"/>
                <a:gd name="T20" fmla="*/ 52 w 62"/>
                <a:gd name="T21" fmla="*/ 32 h 62"/>
                <a:gd name="T22" fmla="*/ 32 w 62"/>
                <a:gd name="T23" fmla="*/ 49 h 62"/>
                <a:gd name="T24" fmla="*/ 7 w 62"/>
                <a:gd name="T25" fmla="*/ 29 h 62"/>
                <a:gd name="T26" fmla="*/ 7 w 62"/>
                <a:gd name="T27" fmla="*/ 17 h 62"/>
                <a:gd name="T28" fmla="*/ 53 w 62"/>
                <a:gd name="T29" fmla="*/ 19 h 62"/>
                <a:gd name="T30" fmla="*/ 52 w 62"/>
                <a:gd name="T31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2" h="62">
                  <a:moveTo>
                    <a:pt x="58" y="2"/>
                  </a:moveTo>
                  <a:cubicBezTo>
                    <a:pt x="57" y="6"/>
                    <a:pt x="57" y="6"/>
                    <a:pt x="57" y="6"/>
                  </a:cubicBezTo>
                  <a:cubicBezTo>
                    <a:pt x="7" y="4"/>
                    <a:pt x="7" y="4"/>
                    <a:pt x="7" y="4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0" y="31"/>
                    <a:pt x="0" y="31"/>
                  </a:cubicBezTo>
                  <a:cubicBezTo>
                    <a:pt x="0" y="45"/>
                    <a:pt x="13" y="62"/>
                    <a:pt x="32" y="62"/>
                  </a:cubicBezTo>
                  <a:cubicBezTo>
                    <a:pt x="51" y="61"/>
                    <a:pt x="59" y="44"/>
                    <a:pt x="61" y="28"/>
                  </a:cubicBezTo>
                  <a:cubicBezTo>
                    <a:pt x="62" y="2"/>
                    <a:pt x="62" y="2"/>
                    <a:pt x="62" y="2"/>
                  </a:cubicBezTo>
                  <a:lnTo>
                    <a:pt x="58" y="2"/>
                  </a:lnTo>
                  <a:close/>
                  <a:moveTo>
                    <a:pt x="52" y="32"/>
                  </a:moveTo>
                  <a:cubicBezTo>
                    <a:pt x="51" y="39"/>
                    <a:pt x="43" y="48"/>
                    <a:pt x="32" y="49"/>
                  </a:cubicBezTo>
                  <a:cubicBezTo>
                    <a:pt x="18" y="49"/>
                    <a:pt x="8" y="38"/>
                    <a:pt x="7" y="29"/>
                  </a:cubicBezTo>
                  <a:cubicBezTo>
                    <a:pt x="7" y="20"/>
                    <a:pt x="7" y="17"/>
                    <a:pt x="7" y="17"/>
                  </a:cubicBezTo>
                  <a:cubicBezTo>
                    <a:pt x="53" y="19"/>
                    <a:pt x="53" y="19"/>
                    <a:pt x="53" y="19"/>
                  </a:cubicBezTo>
                  <a:cubicBezTo>
                    <a:pt x="53" y="24"/>
                    <a:pt x="54" y="27"/>
                    <a:pt x="52" y="3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7621588" y="4824413"/>
              <a:ext cx="41275" cy="26988"/>
            </a:xfrm>
            <a:custGeom>
              <a:avLst/>
              <a:gdLst>
                <a:gd name="T0" fmla="*/ 0 w 26"/>
                <a:gd name="T1" fmla="*/ 9 h 17"/>
                <a:gd name="T2" fmla="*/ 4 w 26"/>
                <a:gd name="T3" fmla="*/ 17 h 17"/>
                <a:gd name="T4" fmla="*/ 5 w 26"/>
                <a:gd name="T5" fmla="*/ 16 h 17"/>
                <a:gd name="T6" fmla="*/ 4 w 26"/>
                <a:gd name="T7" fmla="*/ 14 h 17"/>
                <a:gd name="T8" fmla="*/ 23 w 26"/>
                <a:gd name="T9" fmla="*/ 6 h 17"/>
                <a:gd name="T10" fmla="*/ 24 w 26"/>
                <a:gd name="T11" fmla="*/ 7 h 17"/>
                <a:gd name="T12" fmla="*/ 26 w 26"/>
                <a:gd name="T13" fmla="*/ 6 h 17"/>
                <a:gd name="T14" fmla="*/ 22 w 26"/>
                <a:gd name="T15" fmla="*/ 0 h 17"/>
                <a:gd name="T16" fmla="*/ 21 w 26"/>
                <a:gd name="T17" fmla="*/ 0 h 17"/>
                <a:gd name="T18" fmla="*/ 21 w 26"/>
                <a:gd name="T19" fmla="*/ 2 h 17"/>
                <a:gd name="T20" fmla="*/ 3 w 26"/>
                <a:gd name="T21" fmla="*/ 10 h 17"/>
                <a:gd name="T22" fmla="*/ 1 w 26"/>
                <a:gd name="T23" fmla="*/ 9 h 17"/>
                <a:gd name="T24" fmla="*/ 0 w 26"/>
                <a:gd name="T25" fmla="*/ 9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6" h="17">
                  <a:moveTo>
                    <a:pt x="0" y="9"/>
                  </a:moveTo>
                  <a:lnTo>
                    <a:pt x="4" y="17"/>
                  </a:lnTo>
                  <a:lnTo>
                    <a:pt x="5" y="16"/>
                  </a:lnTo>
                  <a:lnTo>
                    <a:pt x="4" y="14"/>
                  </a:lnTo>
                  <a:lnTo>
                    <a:pt x="23" y="6"/>
                  </a:lnTo>
                  <a:lnTo>
                    <a:pt x="24" y="7"/>
                  </a:lnTo>
                  <a:lnTo>
                    <a:pt x="26" y="6"/>
                  </a:lnTo>
                  <a:lnTo>
                    <a:pt x="22" y="0"/>
                  </a:lnTo>
                  <a:lnTo>
                    <a:pt x="21" y="0"/>
                  </a:lnTo>
                  <a:lnTo>
                    <a:pt x="21" y="2"/>
                  </a:lnTo>
                  <a:lnTo>
                    <a:pt x="3" y="10"/>
                  </a:lnTo>
                  <a:lnTo>
                    <a:pt x="1" y="9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7612063" y="4787900"/>
              <a:ext cx="42863" cy="41275"/>
            </a:xfrm>
            <a:custGeom>
              <a:avLst/>
              <a:gdLst>
                <a:gd name="T0" fmla="*/ 31 w 67"/>
                <a:gd name="T1" fmla="*/ 60 h 65"/>
                <a:gd name="T2" fmla="*/ 31 w 67"/>
                <a:gd name="T3" fmla="*/ 62 h 65"/>
                <a:gd name="T4" fmla="*/ 17 w 67"/>
                <a:gd name="T5" fmla="*/ 65 h 65"/>
                <a:gd name="T6" fmla="*/ 5 w 67"/>
                <a:gd name="T7" fmla="*/ 45 h 65"/>
                <a:gd name="T8" fmla="*/ 26 w 67"/>
                <a:gd name="T9" fmla="*/ 7 h 65"/>
                <a:gd name="T10" fmla="*/ 65 w 67"/>
                <a:gd name="T11" fmla="*/ 32 h 65"/>
                <a:gd name="T12" fmla="*/ 67 w 67"/>
                <a:gd name="T13" fmla="*/ 47 h 65"/>
                <a:gd name="T14" fmla="*/ 55 w 67"/>
                <a:gd name="T15" fmla="*/ 50 h 65"/>
                <a:gd name="T16" fmla="*/ 54 w 67"/>
                <a:gd name="T17" fmla="*/ 48 h 65"/>
                <a:gd name="T18" fmla="*/ 58 w 67"/>
                <a:gd name="T19" fmla="*/ 31 h 65"/>
                <a:gd name="T20" fmla="*/ 36 w 67"/>
                <a:gd name="T21" fmla="*/ 19 h 65"/>
                <a:gd name="T22" fmla="*/ 43 w 67"/>
                <a:gd name="T23" fmla="*/ 48 h 65"/>
                <a:gd name="T24" fmla="*/ 48 w 67"/>
                <a:gd name="T25" fmla="*/ 50 h 65"/>
                <a:gd name="T26" fmla="*/ 48 w 67"/>
                <a:gd name="T27" fmla="*/ 52 h 65"/>
                <a:gd name="T28" fmla="*/ 35 w 67"/>
                <a:gd name="T29" fmla="*/ 56 h 65"/>
                <a:gd name="T30" fmla="*/ 34 w 67"/>
                <a:gd name="T31" fmla="*/ 53 h 65"/>
                <a:gd name="T32" fmla="*/ 36 w 67"/>
                <a:gd name="T33" fmla="*/ 50 h 65"/>
                <a:gd name="T34" fmla="*/ 28 w 67"/>
                <a:gd name="T35" fmla="*/ 22 h 65"/>
                <a:gd name="T36" fmla="*/ 11 w 67"/>
                <a:gd name="T37" fmla="*/ 44 h 65"/>
                <a:gd name="T38" fmla="*/ 31 w 67"/>
                <a:gd name="T39" fmla="*/ 60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" h="65">
                  <a:moveTo>
                    <a:pt x="31" y="60"/>
                  </a:moveTo>
                  <a:cubicBezTo>
                    <a:pt x="31" y="62"/>
                    <a:pt x="31" y="62"/>
                    <a:pt x="31" y="62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0" y="60"/>
                    <a:pt x="6" y="54"/>
                    <a:pt x="5" y="45"/>
                  </a:cubicBezTo>
                  <a:cubicBezTo>
                    <a:pt x="0" y="29"/>
                    <a:pt x="5" y="13"/>
                    <a:pt x="26" y="7"/>
                  </a:cubicBezTo>
                  <a:cubicBezTo>
                    <a:pt x="51" y="0"/>
                    <a:pt x="60" y="14"/>
                    <a:pt x="65" y="32"/>
                  </a:cubicBezTo>
                  <a:cubicBezTo>
                    <a:pt x="66" y="37"/>
                    <a:pt x="66" y="41"/>
                    <a:pt x="67" y="47"/>
                  </a:cubicBezTo>
                  <a:cubicBezTo>
                    <a:pt x="55" y="50"/>
                    <a:pt x="55" y="50"/>
                    <a:pt x="55" y="50"/>
                  </a:cubicBezTo>
                  <a:cubicBezTo>
                    <a:pt x="54" y="48"/>
                    <a:pt x="54" y="48"/>
                    <a:pt x="54" y="48"/>
                  </a:cubicBezTo>
                  <a:cubicBezTo>
                    <a:pt x="58" y="44"/>
                    <a:pt x="60" y="37"/>
                    <a:pt x="58" y="31"/>
                  </a:cubicBezTo>
                  <a:cubicBezTo>
                    <a:pt x="56" y="21"/>
                    <a:pt x="45" y="16"/>
                    <a:pt x="36" y="19"/>
                  </a:cubicBezTo>
                  <a:cubicBezTo>
                    <a:pt x="43" y="48"/>
                    <a:pt x="43" y="48"/>
                    <a:pt x="43" y="48"/>
                  </a:cubicBezTo>
                  <a:cubicBezTo>
                    <a:pt x="48" y="50"/>
                    <a:pt x="48" y="50"/>
                    <a:pt x="48" y="50"/>
                  </a:cubicBezTo>
                  <a:cubicBezTo>
                    <a:pt x="48" y="52"/>
                    <a:pt x="48" y="52"/>
                    <a:pt x="48" y="52"/>
                  </a:cubicBezTo>
                  <a:cubicBezTo>
                    <a:pt x="35" y="56"/>
                    <a:pt x="35" y="56"/>
                    <a:pt x="35" y="56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6" y="50"/>
                    <a:pt x="36" y="50"/>
                    <a:pt x="36" y="50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17" y="22"/>
                    <a:pt x="9" y="33"/>
                    <a:pt x="11" y="44"/>
                  </a:cubicBezTo>
                  <a:cubicBezTo>
                    <a:pt x="13" y="51"/>
                    <a:pt x="21" y="59"/>
                    <a:pt x="31" y="6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7624763" y="4732338"/>
              <a:ext cx="9525" cy="9525"/>
            </a:xfrm>
            <a:custGeom>
              <a:avLst/>
              <a:gdLst>
                <a:gd name="T0" fmla="*/ 1 w 17"/>
                <a:gd name="T1" fmla="*/ 11 h 16"/>
                <a:gd name="T2" fmla="*/ 5 w 17"/>
                <a:gd name="T3" fmla="*/ 1 h 16"/>
                <a:gd name="T4" fmla="*/ 15 w 17"/>
                <a:gd name="T5" fmla="*/ 4 h 16"/>
                <a:gd name="T6" fmla="*/ 11 w 17"/>
                <a:gd name="T7" fmla="*/ 14 h 16"/>
                <a:gd name="T8" fmla="*/ 1 w 17"/>
                <a:gd name="T9" fmla="*/ 11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16">
                  <a:moveTo>
                    <a:pt x="1" y="11"/>
                  </a:moveTo>
                  <a:cubicBezTo>
                    <a:pt x="0" y="7"/>
                    <a:pt x="1" y="3"/>
                    <a:pt x="5" y="1"/>
                  </a:cubicBezTo>
                  <a:cubicBezTo>
                    <a:pt x="9" y="0"/>
                    <a:pt x="13" y="1"/>
                    <a:pt x="15" y="4"/>
                  </a:cubicBezTo>
                  <a:cubicBezTo>
                    <a:pt x="17" y="7"/>
                    <a:pt x="15" y="12"/>
                    <a:pt x="11" y="14"/>
                  </a:cubicBezTo>
                  <a:cubicBezTo>
                    <a:pt x="7" y="16"/>
                    <a:pt x="3" y="14"/>
                    <a:pt x="1" y="11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7650163" y="4846638"/>
              <a:ext cx="9525" cy="9525"/>
            </a:xfrm>
            <a:custGeom>
              <a:avLst/>
              <a:gdLst>
                <a:gd name="T0" fmla="*/ 1 w 15"/>
                <a:gd name="T1" fmla="*/ 11 h 16"/>
                <a:gd name="T2" fmla="*/ 3 w 15"/>
                <a:gd name="T3" fmla="*/ 2 h 16"/>
                <a:gd name="T4" fmla="*/ 14 w 15"/>
                <a:gd name="T5" fmla="*/ 6 h 16"/>
                <a:gd name="T6" fmla="*/ 10 w 15"/>
                <a:gd name="T7" fmla="*/ 15 h 16"/>
                <a:gd name="T8" fmla="*/ 1 w 15"/>
                <a:gd name="T9" fmla="*/ 11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16">
                  <a:moveTo>
                    <a:pt x="1" y="11"/>
                  </a:moveTo>
                  <a:cubicBezTo>
                    <a:pt x="0" y="8"/>
                    <a:pt x="1" y="3"/>
                    <a:pt x="3" y="2"/>
                  </a:cubicBezTo>
                  <a:cubicBezTo>
                    <a:pt x="6" y="0"/>
                    <a:pt x="11" y="2"/>
                    <a:pt x="14" y="6"/>
                  </a:cubicBezTo>
                  <a:cubicBezTo>
                    <a:pt x="15" y="9"/>
                    <a:pt x="14" y="13"/>
                    <a:pt x="10" y="15"/>
                  </a:cubicBezTo>
                  <a:cubicBezTo>
                    <a:pt x="7" y="16"/>
                    <a:pt x="3" y="15"/>
                    <a:pt x="1" y="11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7870826" y="4930775"/>
              <a:ext cx="11113" cy="11113"/>
            </a:xfrm>
            <a:custGeom>
              <a:avLst/>
              <a:gdLst>
                <a:gd name="T0" fmla="*/ 2 w 16"/>
                <a:gd name="T1" fmla="*/ 11 h 16"/>
                <a:gd name="T2" fmla="*/ 6 w 16"/>
                <a:gd name="T3" fmla="*/ 1 h 16"/>
                <a:gd name="T4" fmla="*/ 15 w 16"/>
                <a:gd name="T5" fmla="*/ 5 h 16"/>
                <a:gd name="T6" fmla="*/ 11 w 16"/>
                <a:gd name="T7" fmla="*/ 14 h 16"/>
                <a:gd name="T8" fmla="*/ 2 w 16"/>
                <a:gd name="T9" fmla="*/ 11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" h="16">
                  <a:moveTo>
                    <a:pt x="2" y="11"/>
                  </a:moveTo>
                  <a:cubicBezTo>
                    <a:pt x="0" y="7"/>
                    <a:pt x="2" y="3"/>
                    <a:pt x="6" y="1"/>
                  </a:cubicBezTo>
                  <a:cubicBezTo>
                    <a:pt x="9" y="0"/>
                    <a:pt x="13" y="1"/>
                    <a:pt x="15" y="5"/>
                  </a:cubicBezTo>
                  <a:cubicBezTo>
                    <a:pt x="16" y="8"/>
                    <a:pt x="15" y="12"/>
                    <a:pt x="11" y="14"/>
                  </a:cubicBezTo>
                  <a:cubicBezTo>
                    <a:pt x="8" y="16"/>
                    <a:pt x="4" y="14"/>
                    <a:pt x="2" y="11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7627938" y="4665663"/>
              <a:ext cx="39688" cy="28575"/>
            </a:xfrm>
            <a:custGeom>
              <a:avLst/>
              <a:gdLst>
                <a:gd name="T0" fmla="*/ 4 w 25"/>
                <a:gd name="T1" fmla="*/ 0 h 18"/>
                <a:gd name="T2" fmla="*/ 0 w 25"/>
                <a:gd name="T3" fmla="*/ 8 h 18"/>
                <a:gd name="T4" fmla="*/ 1 w 25"/>
                <a:gd name="T5" fmla="*/ 9 h 18"/>
                <a:gd name="T6" fmla="*/ 3 w 25"/>
                <a:gd name="T7" fmla="*/ 7 h 18"/>
                <a:gd name="T8" fmla="*/ 20 w 25"/>
                <a:gd name="T9" fmla="*/ 16 h 18"/>
                <a:gd name="T10" fmla="*/ 20 w 25"/>
                <a:gd name="T11" fmla="*/ 18 h 18"/>
                <a:gd name="T12" fmla="*/ 22 w 25"/>
                <a:gd name="T13" fmla="*/ 18 h 18"/>
                <a:gd name="T14" fmla="*/ 25 w 25"/>
                <a:gd name="T15" fmla="*/ 12 h 18"/>
                <a:gd name="T16" fmla="*/ 24 w 25"/>
                <a:gd name="T17" fmla="*/ 11 h 18"/>
                <a:gd name="T18" fmla="*/ 22 w 25"/>
                <a:gd name="T19" fmla="*/ 12 h 18"/>
                <a:gd name="T20" fmla="*/ 5 w 25"/>
                <a:gd name="T21" fmla="*/ 3 h 18"/>
                <a:gd name="T22" fmla="*/ 5 w 25"/>
                <a:gd name="T23" fmla="*/ 1 h 18"/>
                <a:gd name="T24" fmla="*/ 4 w 25"/>
                <a:gd name="T25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5" h="18">
                  <a:moveTo>
                    <a:pt x="4" y="0"/>
                  </a:moveTo>
                  <a:lnTo>
                    <a:pt x="0" y="8"/>
                  </a:lnTo>
                  <a:lnTo>
                    <a:pt x="1" y="9"/>
                  </a:lnTo>
                  <a:lnTo>
                    <a:pt x="3" y="7"/>
                  </a:lnTo>
                  <a:lnTo>
                    <a:pt x="20" y="16"/>
                  </a:lnTo>
                  <a:lnTo>
                    <a:pt x="20" y="18"/>
                  </a:lnTo>
                  <a:lnTo>
                    <a:pt x="22" y="18"/>
                  </a:lnTo>
                  <a:lnTo>
                    <a:pt x="25" y="12"/>
                  </a:lnTo>
                  <a:lnTo>
                    <a:pt x="24" y="11"/>
                  </a:lnTo>
                  <a:lnTo>
                    <a:pt x="22" y="12"/>
                  </a:lnTo>
                  <a:lnTo>
                    <a:pt x="5" y="3"/>
                  </a:lnTo>
                  <a:lnTo>
                    <a:pt x="5" y="1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7613651" y="4684713"/>
              <a:ext cx="46038" cy="44450"/>
            </a:xfrm>
            <a:custGeom>
              <a:avLst/>
              <a:gdLst>
                <a:gd name="T0" fmla="*/ 24 w 29"/>
                <a:gd name="T1" fmla="*/ 23 h 28"/>
                <a:gd name="T2" fmla="*/ 23 w 29"/>
                <a:gd name="T3" fmla="*/ 22 h 28"/>
                <a:gd name="T4" fmla="*/ 22 w 29"/>
                <a:gd name="T5" fmla="*/ 23 h 28"/>
                <a:gd name="T6" fmla="*/ 9 w 29"/>
                <a:gd name="T7" fmla="*/ 20 h 28"/>
                <a:gd name="T8" fmla="*/ 27 w 29"/>
                <a:gd name="T9" fmla="*/ 13 h 28"/>
                <a:gd name="T10" fmla="*/ 29 w 29"/>
                <a:gd name="T11" fmla="*/ 9 h 28"/>
                <a:gd name="T12" fmla="*/ 28 w 29"/>
                <a:gd name="T13" fmla="*/ 8 h 28"/>
                <a:gd name="T14" fmla="*/ 27 w 29"/>
                <a:gd name="T15" fmla="*/ 9 h 28"/>
                <a:gd name="T16" fmla="*/ 9 w 29"/>
                <a:gd name="T17" fmla="*/ 2 h 28"/>
                <a:gd name="T18" fmla="*/ 9 w 29"/>
                <a:gd name="T19" fmla="*/ 0 h 28"/>
                <a:gd name="T20" fmla="*/ 7 w 29"/>
                <a:gd name="T21" fmla="*/ 0 h 28"/>
                <a:gd name="T22" fmla="*/ 5 w 29"/>
                <a:gd name="T23" fmla="*/ 6 h 28"/>
                <a:gd name="T24" fmla="*/ 7 w 29"/>
                <a:gd name="T25" fmla="*/ 6 h 28"/>
                <a:gd name="T26" fmla="*/ 8 w 29"/>
                <a:gd name="T27" fmla="*/ 6 h 28"/>
                <a:gd name="T28" fmla="*/ 21 w 29"/>
                <a:gd name="T29" fmla="*/ 11 h 28"/>
                <a:gd name="T30" fmla="*/ 1 w 29"/>
                <a:gd name="T31" fmla="*/ 18 h 28"/>
                <a:gd name="T32" fmla="*/ 0 w 29"/>
                <a:gd name="T33" fmla="*/ 22 h 28"/>
                <a:gd name="T34" fmla="*/ 21 w 29"/>
                <a:gd name="T35" fmla="*/ 26 h 28"/>
                <a:gd name="T36" fmla="*/ 22 w 29"/>
                <a:gd name="T37" fmla="*/ 27 h 28"/>
                <a:gd name="T38" fmla="*/ 23 w 29"/>
                <a:gd name="T39" fmla="*/ 28 h 28"/>
                <a:gd name="T40" fmla="*/ 24 w 29"/>
                <a:gd name="T41" fmla="*/ 23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9" h="28">
                  <a:moveTo>
                    <a:pt x="24" y="23"/>
                  </a:moveTo>
                  <a:lnTo>
                    <a:pt x="23" y="22"/>
                  </a:lnTo>
                  <a:lnTo>
                    <a:pt x="22" y="23"/>
                  </a:lnTo>
                  <a:lnTo>
                    <a:pt x="9" y="20"/>
                  </a:lnTo>
                  <a:lnTo>
                    <a:pt x="27" y="13"/>
                  </a:lnTo>
                  <a:lnTo>
                    <a:pt x="29" y="9"/>
                  </a:lnTo>
                  <a:lnTo>
                    <a:pt x="28" y="8"/>
                  </a:lnTo>
                  <a:lnTo>
                    <a:pt x="27" y="9"/>
                  </a:lnTo>
                  <a:lnTo>
                    <a:pt x="9" y="2"/>
                  </a:lnTo>
                  <a:lnTo>
                    <a:pt x="9" y="0"/>
                  </a:lnTo>
                  <a:lnTo>
                    <a:pt x="7" y="0"/>
                  </a:lnTo>
                  <a:lnTo>
                    <a:pt x="5" y="6"/>
                  </a:lnTo>
                  <a:lnTo>
                    <a:pt x="7" y="6"/>
                  </a:lnTo>
                  <a:lnTo>
                    <a:pt x="8" y="6"/>
                  </a:lnTo>
                  <a:lnTo>
                    <a:pt x="21" y="11"/>
                  </a:lnTo>
                  <a:lnTo>
                    <a:pt x="1" y="18"/>
                  </a:lnTo>
                  <a:lnTo>
                    <a:pt x="0" y="22"/>
                  </a:lnTo>
                  <a:lnTo>
                    <a:pt x="21" y="26"/>
                  </a:lnTo>
                  <a:lnTo>
                    <a:pt x="22" y="27"/>
                  </a:lnTo>
                  <a:lnTo>
                    <a:pt x="23" y="28"/>
                  </a:lnTo>
                  <a:lnTo>
                    <a:pt x="24" y="2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3" name="Freeform 42"/>
            <p:cNvSpPr>
              <a:spLocks noEditPoints="1"/>
            </p:cNvSpPr>
            <p:nvPr/>
          </p:nvSpPr>
          <p:spPr bwMode="auto">
            <a:xfrm>
              <a:off x="7677151" y="4889500"/>
              <a:ext cx="39688" cy="39688"/>
            </a:xfrm>
            <a:custGeom>
              <a:avLst/>
              <a:gdLst>
                <a:gd name="T0" fmla="*/ 63 w 63"/>
                <a:gd name="T1" fmla="*/ 30 h 63"/>
                <a:gd name="T2" fmla="*/ 63 w 63"/>
                <a:gd name="T3" fmla="*/ 30 h 63"/>
                <a:gd name="T4" fmla="*/ 56 w 63"/>
                <a:gd name="T5" fmla="*/ 9 h 63"/>
                <a:gd name="T6" fmla="*/ 55 w 63"/>
                <a:gd name="T7" fmla="*/ 8 h 63"/>
                <a:gd name="T8" fmla="*/ 55 w 63"/>
                <a:gd name="T9" fmla="*/ 7 h 63"/>
                <a:gd name="T10" fmla="*/ 55 w 63"/>
                <a:gd name="T11" fmla="*/ 7 h 63"/>
                <a:gd name="T12" fmla="*/ 54 w 63"/>
                <a:gd name="T13" fmla="*/ 7 h 63"/>
                <a:gd name="T14" fmla="*/ 54 w 63"/>
                <a:gd name="T15" fmla="*/ 6 h 63"/>
                <a:gd name="T16" fmla="*/ 32 w 63"/>
                <a:gd name="T17" fmla="*/ 0 h 63"/>
                <a:gd name="T18" fmla="*/ 9 w 63"/>
                <a:gd name="T19" fmla="*/ 14 h 63"/>
                <a:gd name="T20" fmla="*/ 11 w 63"/>
                <a:gd name="T21" fmla="*/ 53 h 63"/>
                <a:gd name="T22" fmla="*/ 11 w 63"/>
                <a:gd name="T23" fmla="*/ 53 h 63"/>
                <a:gd name="T24" fmla="*/ 11 w 63"/>
                <a:gd name="T25" fmla="*/ 53 h 63"/>
                <a:gd name="T26" fmla="*/ 11 w 63"/>
                <a:gd name="T27" fmla="*/ 53 h 63"/>
                <a:gd name="T28" fmla="*/ 11 w 63"/>
                <a:gd name="T29" fmla="*/ 53 h 63"/>
                <a:gd name="T30" fmla="*/ 51 w 63"/>
                <a:gd name="T31" fmla="*/ 53 h 63"/>
                <a:gd name="T32" fmla="*/ 63 w 63"/>
                <a:gd name="T33" fmla="*/ 30 h 63"/>
                <a:gd name="T34" fmla="*/ 43 w 63"/>
                <a:gd name="T35" fmla="*/ 41 h 63"/>
                <a:gd name="T36" fmla="*/ 26 w 63"/>
                <a:gd name="T37" fmla="*/ 50 h 63"/>
                <a:gd name="T38" fmla="*/ 17 w 63"/>
                <a:gd name="T39" fmla="*/ 47 h 63"/>
                <a:gd name="T40" fmla="*/ 16 w 63"/>
                <a:gd name="T41" fmla="*/ 46 h 63"/>
                <a:gd name="T42" fmla="*/ 13 w 63"/>
                <a:gd name="T43" fmla="*/ 38 h 63"/>
                <a:gd name="T44" fmla="*/ 22 w 63"/>
                <a:gd name="T45" fmla="*/ 19 h 63"/>
                <a:gd name="T46" fmla="*/ 48 w 63"/>
                <a:gd name="T47" fmla="*/ 12 h 63"/>
                <a:gd name="T48" fmla="*/ 50 w 63"/>
                <a:gd name="T49" fmla="*/ 12 h 63"/>
                <a:gd name="T50" fmla="*/ 43 w 63"/>
                <a:gd name="T51" fmla="*/ 4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3" h="63">
                  <a:moveTo>
                    <a:pt x="63" y="30"/>
                  </a:moveTo>
                  <a:cubicBezTo>
                    <a:pt x="63" y="30"/>
                    <a:pt x="63" y="30"/>
                    <a:pt x="63" y="30"/>
                  </a:cubicBezTo>
                  <a:cubicBezTo>
                    <a:pt x="63" y="21"/>
                    <a:pt x="62" y="14"/>
                    <a:pt x="56" y="9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7"/>
                    <a:pt x="55" y="7"/>
                    <a:pt x="55" y="7"/>
                  </a:cubicBezTo>
                  <a:cubicBezTo>
                    <a:pt x="55" y="7"/>
                    <a:pt x="55" y="7"/>
                    <a:pt x="55" y="7"/>
                  </a:cubicBezTo>
                  <a:cubicBezTo>
                    <a:pt x="54" y="7"/>
                    <a:pt x="54" y="7"/>
                    <a:pt x="54" y="7"/>
                  </a:cubicBezTo>
                  <a:cubicBezTo>
                    <a:pt x="54" y="6"/>
                    <a:pt x="54" y="6"/>
                    <a:pt x="54" y="6"/>
                  </a:cubicBezTo>
                  <a:cubicBezTo>
                    <a:pt x="48" y="1"/>
                    <a:pt x="40" y="0"/>
                    <a:pt x="32" y="0"/>
                  </a:cubicBezTo>
                  <a:cubicBezTo>
                    <a:pt x="23" y="1"/>
                    <a:pt x="15" y="6"/>
                    <a:pt x="9" y="14"/>
                  </a:cubicBezTo>
                  <a:cubicBezTo>
                    <a:pt x="0" y="26"/>
                    <a:pt x="0" y="41"/>
                    <a:pt x="11" y="53"/>
                  </a:cubicBezTo>
                  <a:cubicBezTo>
                    <a:pt x="11" y="53"/>
                    <a:pt x="11" y="53"/>
                    <a:pt x="11" y="53"/>
                  </a:cubicBezTo>
                  <a:cubicBezTo>
                    <a:pt x="11" y="53"/>
                    <a:pt x="11" y="53"/>
                    <a:pt x="11" y="53"/>
                  </a:cubicBezTo>
                  <a:cubicBezTo>
                    <a:pt x="11" y="53"/>
                    <a:pt x="11" y="53"/>
                    <a:pt x="11" y="53"/>
                  </a:cubicBezTo>
                  <a:cubicBezTo>
                    <a:pt x="11" y="53"/>
                    <a:pt x="11" y="53"/>
                    <a:pt x="11" y="53"/>
                  </a:cubicBezTo>
                  <a:cubicBezTo>
                    <a:pt x="24" y="63"/>
                    <a:pt x="39" y="62"/>
                    <a:pt x="51" y="53"/>
                  </a:cubicBezTo>
                  <a:cubicBezTo>
                    <a:pt x="58" y="47"/>
                    <a:pt x="62" y="38"/>
                    <a:pt x="63" y="30"/>
                  </a:cubicBezTo>
                  <a:moveTo>
                    <a:pt x="43" y="41"/>
                  </a:moveTo>
                  <a:cubicBezTo>
                    <a:pt x="42" y="43"/>
                    <a:pt x="34" y="50"/>
                    <a:pt x="26" y="50"/>
                  </a:cubicBezTo>
                  <a:cubicBezTo>
                    <a:pt x="23" y="50"/>
                    <a:pt x="20" y="49"/>
                    <a:pt x="17" y="47"/>
                  </a:cubicBezTo>
                  <a:cubicBezTo>
                    <a:pt x="16" y="46"/>
                    <a:pt x="16" y="46"/>
                    <a:pt x="16" y="46"/>
                  </a:cubicBezTo>
                  <a:cubicBezTo>
                    <a:pt x="14" y="44"/>
                    <a:pt x="13" y="41"/>
                    <a:pt x="13" y="38"/>
                  </a:cubicBezTo>
                  <a:cubicBezTo>
                    <a:pt x="12" y="32"/>
                    <a:pt x="18" y="23"/>
                    <a:pt x="22" y="19"/>
                  </a:cubicBezTo>
                  <a:cubicBezTo>
                    <a:pt x="26" y="16"/>
                    <a:pt x="38" y="3"/>
                    <a:pt x="48" y="12"/>
                  </a:cubicBezTo>
                  <a:cubicBezTo>
                    <a:pt x="50" y="12"/>
                    <a:pt x="50" y="12"/>
                    <a:pt x="50" y="12"/>
                  </a:cubicBezTo>
                  <a:cubicBezTo>
                    <a:pt x="59" y="22"/>
                    <a:pt x="46" y="38"/>
                    <a:pt x="43" y="41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7762876" y="4924425"/>
              <a:ext cx="20638" cy="38100"/>
            </a:xfrm>
            <a:custGeom>
              <a:avLst/>
              <a:gdLst>
                <a:gd name="T0" fmla="*/ 0 w 13"/>
                <a:gd name="T1" fmla="*/ 23 h 24"/>
                <a:gd name="T2" fmla="*/ 8 w 13"/>
                <a:gd name="T3" fmla="*/ 24 h 24"/>
                <a:gd name="T4" fmla="*/ 8 w 13"/>
                <a:gd name="T5" fmla="*/ 24 h 24"/>
                <a:gd name="T6" fmla="*/ 7 w 13"/>
                <a:gd name="T7" fmla="*/ 22 h 24"/>
                <a:gd name="T8" fmla="*/ 11 w 13"/>
                <a:gd name="T9" fmla="*/ 3 h 24"/>
                <a:gd name="T10" fmla="*/ 12 w 13"/>
                <a:gd name="T11" fmla="*/ 3 h 24"/>
                <a:gd name="T12" fmla="*/ 13 w 13"/>
                <a:gd name="T13" fmla="*/ 1 h 24"/>
                <a:gd name="T14" fmla="*/ 5 w 13"/>
                <a:gd name="T15" fmla="*/ 0 h 24"/>
                <a:gd name="T16" fmla="*/ 5 w 13"/>
                <a:gd name="T17" fmla="*/ 1 h 24"/>
                <a:gd name="T18" fmla="*/ 6 w 13"/>
                <a:gd name="T19" fmla="*/ 2 h 24"/>
                <a:gd name="T20" fmla="*/ 3 w 13"/>
                <a:gd name="T21" fmla="*/ 21 h 24"/>
                <a:gd name="T22" fmla="*/ 1 w 13"/>
                <a:gd name="T23" fmla="*/ 22 h 24"/>
                <a:gd name="T24" fmla="*/ 0 w 13"/>
                <a:gd name="T25" fmla="*/ 23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" h="24">
                  <a:moveTo>
                    <a:pt x="0" y="23"/>
                  </a:moveTo>
                  <a:lnTo>
                    <a:pt x="8" y="24"/>
                  </a:lnTo>
                  <a:lnTo>
                    <a:pt x="8" y="24"/>
                  </a:lnTo>
                  <a:lnTo>
                    <a:pt x="7" y="22"/>
                  </a:lnTo>
                  <a:lnTo>
                    <a:pt x="11" y="3"/>
                  </a:lnTo>
                  <a:lnTo>
                    <a:pt x="12" y="3"/>
                  </a:lnTo>
                  <a:lnTo>
                    <a:pt x="13" y="1"/>
                  </a:lnTo>
                  <a:lnTo>
                    <a:pt x="5" y="0"/>
                  </a:lnTo>
                  <a:lnTo>
                    <a:pt x="5" y="1"/>
                  </a:lnTo>
                  <a:lnTo>
                    <a:pt x="6" y="2"/>
                  </a:lnTo>
                  <a:lnTo>
                    <a:pt x="3" y="21"/>
                  </a:lnTo>
                  <a:lnTo>
                    <a:pt x="1" y="22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7824788" y="4922838"/>
              <a:ext cx="42863" cy="42863"/>
            </a:xfrm>
            <a:custGeom>
              <a:avLst/>
              <a:gdLst>
                <a:gd name="T0" fmla="*/ 59 w 66"/>
                <a:gd name="T1" fmla="*/ 37 h 66"/>
                <a:gd name="T2" fmla="*/ 62 w 66"/>
                <a:gd name="T3" fmla="*/ 37 h 66"/>
                <a:gd name="T4" fmla="*/ 66 w 66"/>
                <a:gd name="T5" fmla="*/ 50 h 66"/>
                <a:gd name="T6" fmla="*/ 46 w 66"/>
                <a:gd name="T7" fmla="*/ 62 h 66"/>
                <a:gd name="T8" fmla="*/ 8 w 66"/>
                <a:gd name="T9" fmla="*/ 40 h 66"/>
                <a:gd name="T10" fmla="*/ 33 w 66"/>
                <a:gd name="T11" fmla="*/ 2 h 66"/>
                <a:gd name="T12" fmla="*/ 48 w 66"/>
                <a:gd name="T13" fmla="*/ 0 h 66"/>
                <a:gd name="T14" fmla="*/ 52 w 66"/>
                <a:gd name="T15" fmla="*/ 12 h 66"/>
                <a:gd name="T16" fmla="*/ 49 w 66"/>
                <a:gd name="T17" fmla="*/ 14 h 66"/>
                <a:gd name="T18" fmla="*/ 32 w 66"/>
                <a:gd name="T19" fmla="*/ 9 h 66"/>
                <a:gd name="T20" fmla="*/ 19 w 66"/>
                <a:gd name="T21" fmla="*/ 32 h 66"/>
                <a:gd name="T22" fmla="*/ 48 w 66"/>
                <a:gd name="T23" fmla="*/ 25 h 66"/>
                <a:gd name="T24" fmla="*/ 50 w 66"/>
                <a:gd name="T25" fmla="*/ 20 h 66"/>
                <a:gd name="T26" fmla="*/ 53 w 66"/>
                <a:gd name="T27" fmla="*/ 19 h 66"/>
                <a:gd name="T28" fmla="*/ 57 w 66"/>
                <a:gd name="T29" fmla="*/ 32 h 66"/>
                <a:gd name="T30" fmla="*/ 54 w 66"/>
                <a:gd name="T31" fmla="*/ 33 h 66"/>
                <a:gd name="T32" fmla="*/ 51 w 66"/>
                <a:gd name="T33" fmla="*/ 31 h 66"/>
                <a:gd name="T34" fmla="*/ 22 w 66"/>
                <a:gd name="T35" fmla="*/ 38 h 66"/>
                <a:gd name="T36" fmla="*/ 45 w 66"/>
                <a:gd name="T37" fmla="*/ 55 h 66"/>
                <a:gd name="T38" fmla="*/ 59 w 66"/>
                <a:gd name="T39" fmla="*/ 37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6" h="66">
                  <a:moveTo>
                    <a:pt x="59" y="37"/>
                  </a:moveTo>
                  <a:cubicBezTo>
                    <a:pt x="62" y="37"/>
                    <a:pt x="62" y="37"/>
                    <a:pt x="62" y="37"/>
                  </a:cubicBezTo>
                  <a:cubicBezTo>
                    <a:pt x="66" y="50"/>
                    <a:pt x="66" y="50"/>
                    <a:pt x="66" y="50"/>
                  </a:cubicBezTo>
                  <a:cubicBezTo>
                    <a:pt x="60" y="57"/>
                    <a:pt x="55" y="60"/>
                    <a:pt x="46" y="62"/>
                  </a:cubicBezTo>
                  <a:cubicBezTo>
                    <a:pt x="29" y="66"/>
                    <a:pt x="13" y="62"/>
                    <a:pt x="8" y="40"/>
                  </a:cubicBezTo>
                  <a:cubicBezTo>
                    <a:pt x="0" y="16"/>
                    <a:pt x="16" y="7"/>
                    <a:pt x="33" y="2"/>
                  </a:cubicBezTo>
                  <a:cubicBezTo>
                    <a:pt x="39" y="0"/>
                    <a:pt x="43" y="0"/>
                    <a:pt x="48" y="0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49" y="14"/>
                    <a:pt x="49" y="14"/>
                    <a:pt x="49" y="14"/>
                  </a:cubicBezTo>
                  <a:cubicBezTo>
                    <a:pt x="45" y="9"/>
                    <a:pt x="38" y="7"/>
                    <a:pt x="32" y="9"/>
                  </a:cubicBezTo>
                  <a:cubicBezTo>
                    <a:pt x="22" y="11"/>
                    <a:pt x="16" y="22"/>
                    <a:pt x="19" y="32"/>
                  </a:cubicBezTo>
                  <a:cubicBezTo>
                    <a:pt x="48" y="25"/>
                    <a:pt x="48" y="25"/>
                    <a:pt x="48" y="25"/>
                  </a:cubicBezTo>
                  <a:cubicBezTo>
                    <a:pt x="50" y="20"/>
                    <a:pt x="50" y="20"/>
                    <a:pt x="50" y="20"/>
                  </a:cubicBezTo>
                  <a:cubicBezTo>
                    <a:pt x="53" y="19"/>
                    <a:pt x="53" y="19"/>
                    <a:pt x="53" y="19"/>
                  </a:cubicBezTo>
                  <a:cubicBezTo>
                    <a:pt x="57" y="32"/>
                    <a:pt x="57" y="32"/>
                    <a:pt x="57" y="32"/>
                  </a:cubicBezTo>
                  <a:cubicBezTo>
                    <a:pt x="54" y="33"/>
                    <a:pt x="54" y="33"/>
                    <a:pt x="54" y="33"/>
                  </a:cubicBezTo>
                  <a:cubicBezTo>
                    <a:pt x="51" y="31"/>
                    <a:pt x="51" y="31"/>
                    <a:pt x="51" y="31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3" y="49"/>
                    <a:pt x="34" y="57"/>
                    <a:pt x="45" y="55"/>
                  </a:cubicBezTo>
                  <a:cubicBezTo>
                    <a:pt x="52" y="53"/>
                    <a:pt x="60" y="46"/>
                    <a:pt x="59" y="37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6" name="Freeform 45"/>
            <p:cNvSpPr>
              <a:spLocks/>
            </p:cNvSpPr>
            <p:nvPr/>
          </p:nvSpPr>
          <p:spPr bwMode="auto">
            <a:xfrm>
              <a:off x="7642226" y="4854575"/>
              <a:ext cx="50800" cy="49213"/>
            </a:xfrm>
            <a:custGeom>
              <a:avLst/>
              <a:gdLst>
                <a:gd name="T0" fmla="*/ 29 w 32"/>
                <a:gd name="T1" fmla="*/ 11 h 31"/>
                <a:gd name="T2" fmla="*/ 28 w 32"/>
                <a:gd name="T3" fmla="*/ 12 h 31"/>
                <a:gd name="T4" fmla="*/ 28 w 32"/>
                <a:gd name="T5" fmla="*/ 13 h 31"/>
                <a:gd name="T6" fmla="*/ 18 w 32"/>
                <a:gd name="T7" fmla="*/ 23 h 31"/>
                <a:gd name="T8" fmla="*/ 22 w 32"/>
                <a:gd name="T9" fmla="*/ 3 h 31"/>
                <a:gd name="T10" fmla="*/ 19 w 32"/>
                <a:gd name="T11" fmla="*/ 0 h 31"/>
                <a:gd name="T12" fmla="*/ 19 w 32"/>
                <a:gd name="T13" fmla="*/ 1 h 31"/>
                <a:gd name="T14" fmla="*/ 18 w 32"/>
                <a:gd name="T15" fmla="*/ 2 h 31"/>
                <a:gd name="T16" fmla="*/ 3 w 32"/>
                <a:gd name="T17" fmla="*/ 13 h 31"/>
                <a:gd name="T18" fmla="*/ 1 w 32"/>
                <a:gd name="T19" fmla="*/ 12 h 31"/>
                <a:gd name="T20" fmla="*/ 0 w 32"/>
                <a:gd name="T21" fmla="*/ 13 h 31"/>
                <a:gd name="T22" fmla="*/ 4 w 32"/>
                <a:gd name="T23" fmla="*/ 18 h 31"/>
                <a:gd name="T24" fmla="*/ 5 w 32"/>
                <a:gd name="T25" fmla="*/ 17 h 31"/>
                <a:gd name="T26" fmla="*/ 5 w 32"/>
                <a:gd name="T27" fmla="*/ 15 h 31"/>
                <a:gd name="T28" fmla="*/ 17 w 32"/>
                <a:gd name="T29" fmla="*/ 8 h 31"/>
                <a:gd name="T30" fmla="*/ 12 w 32"/>
                <a:gd name="T31" fmla="*/ 28 h 31"/>
                <a:gd name="T32" fmla="*/ 14 w 32"/>
                <a:gd name="T33" fmla="*/ 31 h 31"/>
                <a:gd name="T34" fmla="*/ 30 w 32"/>
                <a:gd name="T35" fmla="*/ 16 h 31"/>
                <a:gd name="T36" fmla="*/ 31 w 32"/>
                <a:gd name="T37" fmla="*/ 15 h 31"/>
                <a:gd name="T38" fmla="*/ 32 w 32"/>
                <a:gd name="T39" fmla="*/ 15 h 31"/>
                <a:gd name="T40" fmla="*/ 29 w 32"/>
                <a:gd name="T41" fmla="*/ 1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2" h="31">
                  <a:moveTo>
                    <a:pt x="29" y="11"/>
                  </a:moveTo>
                  <a:lnTo>
                    <a:pt x="28" y="12"/>
                  </a:lnTo>
                  <a:lnTo>
                    <a:pt x="28" y="13"/>
                  </a:lnTo>
                  <a:lnTo>
                    <a:pt x="18" y="23"/>
                  </a:lnTo>
                  <a:lnTo>
                    <a:pt x="22" y="3"/>
                  </a:lnTo>
                  <a:lnTo>
                    <a:pt x="19" y="0"/>
                  </a:lnTo>
                  <a:lnTo>
                    <a:pt x="19" y="1"/>
                  </a:lnTo>
                  <a:lnTo>
                    <a:pt x="18" y="2"/>
                  </a:lnTo>
                  <a:lnTo>
                    <a:pt x="3" y="13"/>
                  </a:lnTo>
                  <a:lnTo>
                    <a:pt x="1" y="12"/>
                  </a:lnTo>
                  <a:lnTo>
                    <a:pt x="0" y="13"/>
                  </a:lnTo>
                  <a:lnTo>
                    <a:pt x="4" y="18"/>
                  </a:lnTo>
                  <a:lnTo>
                    <a:pt x="5" y="17"/>
                  </a:lnTo>
                  <a:lnTo>
                    <a:pt x="5" y="15"/>
                  </a:lnTo>
                  <a:lnTo>
                    <a:pt x="17" y="8"/>
                  </a:lnTo>
                  <a:lnTo>
                    <a:pt x="12" y="28"/>
                  </a:lnTo>
                  <a:lnTo>
                    <a:pt x="14" y="31"/>
                  </a:lnTo>
                  <a:lnTo>
                    <a:pt x="30" y="16"/>
                  </a:lnTo>
                  <a:lnTo>
                    <a:pt x="31" y="15"/>
                  </a:lnTo>
                  <a:lnTo>
                    <a:pt x="32" y="15"/>
                  </a:lnTo>
                  <a:lnTo>
                    <a:pt x="29" y="1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7" name="Freeform 46"/>
            <p:cNvSpPr>
              <a:spLocks/>
            </p:cNvSpPr>
            <p:nvPr/>
          </p:nvSpPr>
          <p:spPr bwMode="auto">
            <a:xfrm>
              <a:off x="7786688" y="4927600"/>
              <a:ext cx="36513" cy="38100"/>
            </a:xfrm>
            <a:custGeom>
              <a:avLst/>
              <a:gdLst>
                <a:gd name="T0" fmla="*/ 17 w 23"/>
                <a:gd name="T1" fmla="*/ 1 h 24"/>
                <a:gd name="T2" fmla="*/ 17 w 23"/>
                <a:gd name="T3" fmla="*/ 2 h 24"/>
                <a:gd name="T4" fmla="*/ 18 w 23"/>
                <a:gd name="T5" fmla="*/ 3 h 24"/>
                <a:gd name="T6" fmla="*/ 19 w 23"/>
                <a:gd name="T7" fmla="*/ 17 h 24"/>
                <a:gd name="T8" fmla="*/ 6 w 23"/>
                <a:gd name="T9" fmla="*/ 0 h 24"/>
                <a:gd name="T10" fmla="*/ 2 w 23"/>
                <a:gd name="T11" fmla="*/ 0 h 24"/>
                <a:gd name="T12" fmla="*/ 2 w 23"/>
                <a:gd name="T13" fmla="*/ 1 h 24"/>
                <a:gd name="T14" fmla="*/ 3 w 23"/>
                <a:gd name="T15" fmla="*/ 2 h 24"/>
                <a:gd name="T16" fmla="*/ 1 w 23"/>
                <a:gd name="T17" fmla="*/ 22 h 24"/>
                <a:gd name="T18" fmla="*/ 0 w 23"/>
                <a:gd name="T19" fmla="*/ 22 h 24"/>
                <a:gd name="T20" fmla="*/ 0 w 23"/>
                <a:gd name="T21" fmla="*/ 24 h 24"/>
                <a:gd name="T22" fmla="*/ 6 w 23"/>
                <a:gd name="T23" fmla="*/ 24 h 24"/>
                <a:gd name="T24" fmla="*/ 6 w 23"/>
                <a:gd name="T25" fmla="*/ 22 h 24"/>
                <a:gd name="T26" fmla="*/ 5 w 23"/>
                <a:gd name="T27" fmla="*/ 21 h 24"/>
                <a:gd name="T28" fmla="*/ 6 w 23"/>
                <a:gd name="T29" fmla="*/ 8 h 24"/>
                <a:gd name="T30" fmla="*/ 20 w 23"/>
                <a:gd name="T31" fmla="*/ 24 h 24"/>
                <a:gd name="T32" fmla="*/ 23 w 23"/>
                <a:gd name="T33" fmla="*/ 24 h 24"/>
                <a:gd name="T34" fmla="*/ 21 w 23"/>
                <a:gd name="T35" fmla="*/ 3 h 24"/>
                <a:gd name="T36" fmla="*/ 22 w 23"/>
                <a:gd name="T37" fmla="*/ 2 h 24"/>
                <a:gd name="T38" fmla="*/ 22 w 23"/>
                <a:gd name="T39" fmla="*/ 1 h 24"/>
                <a:gd name="T40" fmla="*/ 17 w 23"/>
                <a:gd name="T41" fmla="*/ 1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3" h="24">
                  <a:moveTo>
                    <a:pt x="17" y="1"/>
                  </a:moveTo>
                  <a:lnTo>
                    <a:pt x="17" y="2"/>
                  </a:lnTo>
                  <a:lnTo>
                    <a:pt x="18" y="3"/>
                  </a:lnTo>
                  <a:lnTo>
                    <a:pt x="19" y="17"/>
                  </a:lnTo>
                  <a:lnTo>
                    <a:pt x="6" y="0"/>
                  </a:lnTo>
                  <a:lnTo>
                    <a:pt x="2" y="0"/>
                  </a:lnTo>
                  <a:lnTo>
                    <a:pt x="2" y="1"/>
                  </a:lnTo>
                  <a:lnTo>
                    <a:pt x="3" y="2"/>
                  </a:lnTo>
                  <a:lnTo>
                    <a:pt x="1" y="22"/>
                  </a:lnTo>
                  <a:lnTo>
                    <a:pt x="0" y="22"/>
                  </a:lnTo>
                  <a:lnTo>
                    <a:pt x="0" y="24"/>
                  </a:lnTo>
                  <a:lnTo>
                    <a:pt x="6" y="24"/>
                  </a:lnTo>
                  <a:lnTo>
                    <a:pt x="6" y="22"/>
                  </a:lnTo>
                  <a:lnTo>
                    <a:pt x="5" y="21"/>
                  </a:lnTo>
                  <a:lnTo>
                    <a:pt x="6" y="8"/>
                  </a:lnTo>
                  <a:lnTo>
                    <a:pt x="20" y="24"/>
                  </a:lnTo>
                  <a:lnTo>
                    <a:pt x="23" y="24"/>
                  </a:lnTo>
                  <a:lnTo>
                    <a:pt x="21" y="3"/>
                  </a:lnTo>
                  <a:lnTo>
                    <a:pt x="22" y="2"/>
                  </a:lnTo>
                  <a:lnTo>
                    <a:pt x="22" y="1"/>
                  </a:lnTo>
                  <a:lnTo>
                    <a:pt x="1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8" name="Freeform 47"/>
            <p:cNvSpPr>
              <a:spLocks/>
            </p:cNvSpPr>
            <p:nvPr/>
          </p:nvSpPr>
          <p:spPr bwMode="auto">
            <a:xfrm>
              <a:off x="7705726" y="4906963"/>
              <a:ext cx="52388" cy="50800"/>
            </a:xfrm>
            <a:custGeom>
              <a:avLst/>
              <a:gdLst>
                <a:gd name="T0" fmla="*/ 0 w 33"/>
                <a:gd name="T1" fmla="*/ 19 h 32"/>
                <a:gd name="T2" fmla="*/ 1 w 33"/>
                <a:gd name="T3" fmla="*/ 17 h 32"/>
                <a:gd name="T4" fmla="*/ 3 w 33"/>
                <a:gd name="T5" fmla="*/ 17 h 32"/>
                <a:gd name="T6" fmla="*/ 15 w 33"/>
                <a:gd name="T7" fmla="*/ 3 h 32"/>
                <a:gd name="T8" fmla="*/ 15 w 33"/>
                <a:gd name="T9" fmla="*/ 1 h 32"/>
                <a:gd name="T10" fmla="*/ 16 w 33"/>
                <a:gd name="T11" fmla="*/ 0 h 32"/>
                <a:gd name="T12" fmla="*/ 20 w 33"/>
                <a:gd name="T13" fmla="*/ 2 h 32"/>
                <a:gd name="T14" fmla="*/ 19 w 33"/>
                <a:gd name="T15" fmla="*/ 17 h 32"/>
                <a:gd name="T16" fmla="*/ 27 w 33"/>
                <a:gd name="T17" fmla="*/ 7 h 32"/>
                <a:gd name="T18" fmla="*/ 27 w 33"/>
                <a:gd name="T19" fmla="*/ 6 h 32"/>
                <a:gd name="T20" fmla="*/ 28 w 33"/>
                <a:gd name="T21" fmla="*/ 6 h 32"/>
                <a:gd name="T22" fmla="*/ 33 w 33"/>
                <a:gd name="T23" fmla="*/ 8 h 32"/>
                <a:gd name="T24" fmla="*/ 33 w 33"/>
                <a:gd name="T25" fmla="*/ 9 h 32"/>
                <a:gd name="T26" fmla="*/ 32 w 33"/>
                <a:gd name="T27" fmla="*/ 10 h 32"/>
                <a:gd name="T28" fmla="*/ 30 w 33"/>
                <a:gd name="T29" fmla="*/ 30 h 32"/>
                <a:gd name="T30" fmla="*/ 31 w 33"/>
                <a:gd name="T31" fmla="*/ 31 h 32"/>
                <a:gd name="T32" fmla="*/ 31 w 33"/>
                <a:gd name="T33" fmla="*/ 32 h 32"/>
                <a:gd name="T34" fmla="*/ 24 w 33"/>
                <a:gd name="T35" fmla="*/ 29 h 32"/>
                <a:gd name="T36" fmla="*/ 24 w 33"/>
                <a:gd name="T37" fmla="*/ 28 h 32"/>
                <a:gd name="T38" fmla="*/ 25 w 33"/>
                <a:gd name="T39" fmla="*/ 28 h 32"/>
                <a:gd name="T40" fmla="*/ 27 w 33"/>
                <a:gd name="T41" fmla="*/ 12 h 32"/>
                <a:gd name="T42" fmla="*/ 15 w 33"/>
                <a:gd name="T43" fmla="*/ 27 h 32"/>
                <a:gd name="T44" fmla="*/ 13 w 33"/>
                <a:gd name="T45" fmla="*/ 26 h 32"/>
                <a:gd name="T46" fmla="*/ 15 w 33"/>
                <a:gd name="T47" fmla="*/ 8 h 32"/>
                <a:gd name="T48" fmla="*/ 5 w 33"/>
                <a:gd name="T49" fmla="*/ 19 h 32"/>
                <a:gd name="T50" fmla="*/ 6 w 33"/>
                <a:gd name="T51" fmla="*/ 21 h 32"/>
                <a:gd name="T52" fmla="*/ 5 w 33"/>
                <a:gd name="T53" fmla="*/ 22 h 32"/>
                <a:gd name="T54" fmla="*/ 0 w 33"/>
                <a:gd name="T55" fmla="*/ 19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33" h="32">
                  <a:moveTo>
                    <a:pt x="0" y="19"/>
                  </a:moveTo>
                  <a:lnTo>
                    <a:pt x="1" y="17"/>
                  </a:lnTo>
                  <a:lnTo>
                    <a:pt x="3" y="17"/>
                  </a:lnTo>
                  <a:lnTo>
                    <a:pt x="15" y="3"/>
                  </a:lnTo>
                  <a:lnTo>
                    <a:pt x="15" y="1"/>
                  </a:lnTo>
                  <a:lnTo>
                    <a:pt x="16" y="0"/>
                  </a:lnTo>
                  <a:lnTo>
                    <a:pt x="20" y="2"/>
                  </a:lnTo>
                  <a:lnTo>
                    <a:pt x="19" y="17"/>
                  </a:lnTo>
                  <a:lnTo>
                    <a:pt x="27" y="7"/>
                  </a:lnTo>
                  <a:lnTo>
                    <a:pt x="27" y="6"/>
                  </a:lnTo>
                  <a:lnTo>
                    <a:pt x="28" y="6"/>
                  </a:lnTo>
                  <a:lnTo>
                    <a:pt x="33" y="8"/>
                  </a:lnTo>
                  <a:lnTo>
                    <a:pt x="33" y="9"/>
                  </a:lnTo>
                  <a:lnTo>
                    <a:pt x="32" y="10"/>
                  </a:lnTo>
                  <a:lnTo>
                    <a:pt x="30" y="30"/>
                  </a:lnTo>
                  <a:lnTo>
                    <a:pt x="31" y="31"/>
                  </a:lnTo>
                  <a:lnTo>
                    <a:pt x="31" y="32"/>
                  </a:lnTo>
                  <a:lnTo>
                    <a:pt x="24" y="29"/>
                  </a:lnTo>
                  <a:lnTo>
                    <a:pt x="24" y="28"/>
                  </a:lnTo>
                  <a:lnTo>
                    <a:pt x="25" y="28"/>
                  </a:lnTo>
                  <a:lnTo>
                    <a:pt x="27" y="12"/>
                  </a:lnTo>
                  <a:lnTo>
                    <a:pt x="15" y="27"/>
                  </a:lnTo>
                  <a:lnTo>
                    <a:pt x="13" y="26"/>
                  </a:lnTo>
                  <a:lnTo>
                    <a:pt x="15" y="8"/>
                  </a:lnTo>
                  <a:lnTo>
                    <a:pt x="5" y="19"/>
                  </a:lnTo>
                  <a:lnTo>
                    <a:pt x="6" y="21"/>
                  </a:lnTo>
                  <a:lnTo>
                    <a:pt x="5" y="22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9" name="Freeform 48"/>
            <p:cNvSpPr>
              <a:spLocks/>
            </p:cNvSpPr>
            <p:nvPr/>
          </p:nvSpPr>
          <p:spPr bwMode="auto">
            <a:xfrm>
              <a:off x="7908926" y="4879975"/>
              <a:ext cx="46038" cy="46038"/>
            </a:xfrm>
            <a:custGeom>
              <a:avLst/>
              <a:gdLst>
                <a:gd name="T0" fmla="*/ 62 w 73"/>
                <a:gd name="T1" fmla="*/ 26 h 72"/>
                <a:gd name="T2" fmla="*/ 64 w 73"/>
                <a:gd name="T3" fmla="*/ 25 h 72"/>
                <a:gd name="T4" fmla="*/ 73 w 73"/>
                <a:gd name="T5" fmla="*/ 35 h 72"/>
                <a:gd name="T6" fmla="*/ 62 w 73"/>
                <a:gd name="T7" fmla="*/ 55 h 72"/>
                <a:gd name="T8" fmla="*/ 17 w 73"/>
                <a:gd name="T9" fmla="*/ 55 h 72"/>
                <a:gd name="T10" fmla="*/ 22 w 73"/>
                <a:gd name="T11" fmla="*/ 9 h 72"/>
                <a:gd name="T12" fmla="*/ 34 w 73"/>
                <a:gd name="T13" fmla="*/ 0 h 72"/>
                <a:gd name="T14" fmla="*/ 43 w 73"/>
                <a:gd name="T15" fmla="*/ 9 h 72"/>
                <a:gd name="T16" fmla="*/ 42 w 73"/>
                <a:gd name="T17" fmla="*/ 12 h 72"/>
                <a:gd name="T18" fmla="*/ 24 w 73"/>
                <a:gd name="T19" fmla="*/ 16 h 72"/>
                <a:gd name="T20" fmla="*/ 24 w 73"/>
                <a:gd name="T21" fmla="*/ 41 h 72"/>
                <a:gd name="T22" fmla="*/ 47 w 73"/>
                <a:gd name="T23" fmla="*/ 22 h 72"/>
                <a:gd name="T24" fmla="*/ 46 w 73"/>
                <a:gd name="T25" fmla="*/ 17 h 72"/>
                <a:gd name="T26" fmla="*/ 48 w 73"/>
                <a:gd name="T27" fmla="*/ 14 h 72"/>
                <a:gd name="T28" fmla="*/ 57 w 73"/>
                <a:gd name="T29" fmla="*/ 24 h 72"/>
                <a:gd name="T30" fmla="*/ 55 w 73"/>
                <a:gd name="T31" fmla="*/ 26 h 72"/>
                <a:gd name="T32" fmla="*/ 52 w 73"/>
                <a:gd name="T33" fmla="*/ 26 h 72"/>
                <a:gd name="T34" fmla="*/ 29 w 73"/>
                <a:gd name="T35" fmla="*/ 46 h 72"/>
                <a:gd name="T36" fmla="*/ 57 w 73"/>
                <a:gd name="T37" fmla="*/ 50 h 72"/>
                <a:gd name="T38" fmla="*/ 62 w 73"/>
                <a:gd name="T39" fmla="*/ 26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3" h="72">
                  <a:moveTo>
                    <a:pt x="62" y="26"/>
                  </a:moveTo>
                  <a:cubicBezTo>
                    <a:pt x="64" y="25"/>
                    <a:pt x="64" y="25"/>
                    <a:pt x="64" y="25"/>
                  </a:cubicBezTo>
                  <a:cubicBezTo>
                    <a:pt x="73" y="35"/>
                    <a:pt x="73" y="35"/>
                    <a:pt x="73" y="35"/>
                  </a:cubicBezTo>
                  <a:cubicBezTo>
                    <a:pt x="72" y="44"/>
                    <a:pt x="69" y="49"/>
                    <a:pt x="62" y="55"/>
                  </a:cubicBezTo>
                  <a:cubicBezTo>
                    <a:pt x="48" y="68"/>
                    <a:pt x="32" y="72"/>
                    <a:pt x="17" y="55"/>
                  </a:cubicBezTo>
                  <a:cubicBezTo>
                    <a:pt x="0" y="37"/>
                    <a:pt x="8" y="22"/>
                    <a:pt x="22" y="9"/>
                  </a:cubicBezTo>
                  <a:cubicBezTo>
                    <a:pt x="26" y="5"/>
                    <a:pt x="29" y="3"/>
                    <a:pt x="34" y="0"/>
                  </a:cubicBezTo>
                  <a:cubicBezTo>
                    <a:pt x="43" y="9"/>
                    <a:pt x="43" y="9"/>
                    <a:pt x="43" y="9"/>
                  </a:cubicBezTo>
                  <a:cubicBezTo>
                    <a:pt x="42" y="12"/>
                    <a:pt x="42" y="12"/>
                    <a:pt x="42" y="12"/>
                  </a:cubicBezTo>
                  <a:cubicBezTo>
                    <a:pt x="35" y="10"/>
                    <a:pt x="29" y="11"/>
                    <a:pt x="24" y="16"/>
                  </a:cubicBezTo>
                  <a:cubicBezTo>
                    <a:pt x="16" y="22"/>
                    <a:pt x="17" y="35"/>
                    <a:pt x="24" y="41"/>
                  </a:cubicBezTo>
                  <a:cubicBezTo>
                    <a:pt x="47" y="22"/>
                    <a:pt x="47" y="22"/>
                    <a:pt x="47" y="22"/>
                  </a:cubicBezTo>
                  <a:cubicBezTo>
                    <a:pt x="46" y="17"/>
                    <a:pt x="46" y="17"/>
                    <a:pt x="46" y="17"/>
                  </a:cubicBezTo>
                  <a:cubicBezTo>
                    <a:pt x="48" y="14"/>
                    <a:pt x="48" y="14"/>
                    <a:pt x="48" y="14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5" y="26"/>
                    <a:pt x="55" y="26"/>
                    <a:pt x="55" y="26"/>
                  </a:cubicBezTo>
                  <a:cubicBezTo>
                    <a:pt x="52" y="26"/>
                    <a:pt x="52" y="26"/>
                    <a:pt x="52" y="26"/>
                  </a:cubicBezTo>
                  <a:cubicBezTo>
                    <a:pt x="29" y="46"/>
                    <a:pt x="29" y="46"/>
                    <a:pt x="29" y="46"/>
                  </a:cubicBezTo>
                  <a:cubicBezTo>
                    <a:pt x="35" y="56"/>
                    <a:pt x="49" y="58"/>
                    <a:pt x="57" y="50"/>
                  </a:cubicBezTo>
                  <a:cubicBezTo>
                    <a:pt x="63" y="45"/>
                    <a:pt x="66" y="34"/>
                    <a:pt x="62" y="26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50" name="Freeform 49"/>
            <p:cNvSpPr>
              <a:spLocks/>
            </p:cNvSpPr>
            <p:nvPr/>
          </p:nvSpPr>
          <p:spPr bwMode="auto">
            <a:xfrm>
              <a:off x="7970838" y="4703763"/>
              <a:ext cx="41275" cy="41275"/>
            </a:xfrm>
            <a:custGeom>
              <a:avLst/>
              <a:gdLst>
                <a:gd name="T0" fmla="*/ 37 w 67"/>
                <a:gd name="T1" fmla="*/ 5 h 65"/>
                <a:gd name="T2" fmla="*/ 37 w 67"/>
                <a:gd name="T3" fmla="*/ 3 h 65"/>
                <a:gd name="T4" fmla="*/ 50 w 67"/>
                <a:gd name="T5" fmla="*/ 0 h 65"/>
                <a:gd name="T6" fmla="*/ 63 w 67"/>
                <a:gd name="T7" fmla="*/ 19 h 65"/>
                <a:gd name="T8" fmla="*/ 41 w 67"/>
                <a:gd name="T9" fmla="*/ 58 h 65"/>
                <a:gd name="T10" fmla="*/ 2 w 67"/>
                <a:gd name="T11" fmla="*/ 32 h 65"/>
                <a:gd name="T12" fmla="*/ 0 w 67"/>
                <a:gd name="T13" fmla="*/ 18 h 65"/>
                <a:gd name="T14" fmla="*/ 12 w 67"/>
                <a:gd name="T15" fmla="*/ 15 h 65"/>
                <a:gd name="T16" fmla="*/ 14 w 67"/>
                <a:gd name="T17" fmla="*/ 17 h 65"/>
                <a:gd name="T18" fmla="*/ 9 w 67"/>
                <a:gd name="T19" fmla="*/ 34 h 65"/>
                <a:gd name="T20" fmla="*/ 31 w 67"/>
                <a:gd name="T21" fmla="*/ 46 h 65"/>
                <a:gd name="T22" fmla="*/ 25 w 67"/>
                <a:gd name="T23" fmla="*/ 17 h 65"/>
                <a:gd name="T24" fmla="*/ 20 w 67"/>
                <a:gd name="T25" fmla="*/ 15 h 65"/>
                <a:gd name="T26" fmla="*/ 19 w 67"/>
                <a:gd name="T27" fmla="*/ 12 h 65"/>
                <a:gd name="T28" fmla="*/ 33 w 67"/>
                <a:gd name="T29" fmla="*/ 9 h 65"/>
                <a:gd name="T30" fmla="*/ 33 w 67"/>
                <a:gd name="T31" fmla="*/ 11 h 65"/>
                <a:gd name="T32" fmla="*/ 31 w 67"/>
                <a:gd name="T33" fmla="*/ 15 h 65"/>
                <a:gd name="T34" fmla="*/ 39 w 67"/>
                <a:gd name="T35" fmla="*/ 43 h 65"/>
                <a:gd name="T36" fmla="*/ 56 w 67"/>
                <a:gd name="T37" fmla="*/ 21 h 65"/>
                <a:gd name="T38" fmla="*/ 37 w 67"/>
                <a:gd name="T39" fmla="*/ 5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" h="65">
                  <a:moveTo>
                    <a:pt x="37" y="5"/>
                  </a:moveTo>
                  <a:cubicBezTo>
                    <a:pt x="37" y="3"/>
                    <a:pt x="37" y="3"/>
                    <a:pt x="37" y="3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7" y="6"/>
                    <a:pt x="61" y="11"/>
                    <a:pt x="63" y="19"/>
                  </a:cubicBezTo>
                  <a:cubicBezTo>
                    <a:pt x="67" y="37"/>
                    <a:pt x="63" y="52"/>
                    <a:pt x="41" y="58"/>
                  </a:cubicBezTo>
                  <a:cubicBezTo>
                    <a:pt x="17" y="65"/>
                    <a:pt x="7" y="50"/>
                    <a:pt x="2" y="32"/>
                  </a:cubicBezTo>
                  <a:cubicBezTo>
                    <a:pt x="0" y="27"/>
                    <a:pt x="0" y="23"/>
                    <a:pt x="0" y="18"/>
                  </a:cubicBezTo>
                  <a:cubicBezTo>
                    <a:pt x="12" y="15"/>
                    <a:pt x="12" y="15"/>
                    <a:pt x="12" y="15"/>
                  </a:cubicBezTo>
                  <a:cubicBezTo>
                    <a:pt x="14" y="17"/>
                    <a:pt x="14" y="17"/>
                    <a:pt x="14" y="17"/>
                  </a:cubicBezTo>
                  <a:cubicBezTo>
                    <a:pt x="9" y="21"/>
                    <a:pt x="7" y="28"/>
                    <a:pt x="9" y="34"/>
                  </a:cubicBezTo>
                  <a:cubicBezTo>
                    <a:pt x="11" y="44"/>
                    <a:pt x="22" y="50"/>
                    <a:pt x="31" y="46"/>
                  </a:cubicBezTo>
                  <a:cubicBezTo>
                    <a:pt x="25" y="17"/>
                    <a:pt x="25" y="17"/>
                    <a:pt x="25" y="17"/>
                  </a:cubicBezTo>
                  <a:cubicBezTo>
                    <a:pt x="20" y="15"/>
                    <a:pt x="20" y="15"/>
                    <a:pt x="20" y="15"/>
                  </a:cubicBezTo>
                  <a:cubicBezTo>
                    <a:pt x="19" y="12"/>
                    <a:pt x="19" y="12"/>
                    <a:pt x="19" y="12"/>
                  </a:cubicBezTo>
                  <a:cubicBezTo>
                    <a:pt x="33" y="9"/>
                    <a:pt x="33" y="9"/>
                    <a:pt x="33" y="9"/>
                  </a:cubicBezTo>
                  <a:cubicBezTo>
                    <a:pt x="33" y="11"/>
                    <a:pt x="33" y="11"/>
                    <a:pt x="33" y="11"/>
                  </a:cubicBezTo>
                  <a:cubicBezTo>
                    <a:pt x="31" y="15"/>
                    <a:pt x="31" y="15"/>
                    <a:pt x="31" y="15"/>
                  </a:cubicBezTo>
                  <a:cubicBezTo>
                    <a:pt x="39" y="43"/>
                    <a:pt x="39" y="43"/>
                    <a:pt x="39" y="43"/>
                  </a:cubicBezTo>
                  <a:cubicBezTo>
                    <a:pt x="50" y="43"/>
                    <a:pt x="58" y="32"/>
                    <a:pt x="56" y="21"/>
                  </a:cubicBezTo>
                  <a:cubicBezTo>
                    <a:pt x="54" y="13"/>
                    <a:pt x="46" y="6"/>
                    <a:pt x="37" y="5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51" name="Freeform 50"/>
            <p:cNvSpPr>
              <a:spLocks noEditPoints="1"/>
            </p:cNvSpPr>
            <p:nvPr/>
          </p:nvSpPr>
          <p:spPr bwMode="auto">
            <a:xfrm>
              <a:off x="7954963" y="4657725"/>
              <a:ext cx="47625" cy="50800"/>
            </a:xfrm>
            <a:custGeom>
              <a:avLst/>
              <a:gdLst>
                <a:gd name="T0" fmla="*/ 67 w 73"/>
                <a:gd name="T1" fmla="*/ 40 h 80"/>
                <a:gd name="T2" fmla="*/ 52 w 73"/>
                <a:gd name="T3" fmla="*/ 48 h 80"/>
                <a:gd name="T4" fmla="*/ 54 w 73"/>
                <a:gd name="T5" fmla="*/ 17 h 80"/>
                <a:gd name="T6" fmla="*/ 41 w 73"/>
                <a:gd name="T7" fmla="*/ 0 h 80"/>
                <a:gd name="T8" fmla="*/ 39 w 73"/>
                <a:gd name="T9" fmla="*/ 1 h 80"/>
                <a:gd name="T10" fmla="*/ 43 w 73"/>
                <a:gd name="T11" fmla="*/ 11 h 80"/>
                <a:gd name="T12" fmla="*/ 43 w 73"/>
                <a:gd name="T13" fmla="*/ 31 h 80"/>
                <a:gd name="T14" fmla="*/ 19 w 73"/>
                <a:gd name="T15" fmla="*/ 23 h 80"/>
                <a:gd name="T16" fmla="*/ 5 w 73"/>
                <a:gd name="T17" fmla="*/ 51 h 80"/>
                <a:gd name="T18" fmla="*/ 18 w 73"/>
                <a:gd name="T19" fmla="*/ 80 h 80"/>
                <a:gd name="T20" fmla="*/ 22 w 73"/>
                <a:gd name="T21" fmla="*/ 78 h 80"/>
                <a:gd name="T22" fmla="*/ 23 w 73"/>
                <a:gd name="T23" fmla="*/ 75 h 80"/>
                <a:gd name="T24" fmla="*/ 68 w 73"/>
                <a:gd name="T25" fmla="*/ 52 h 80"/>
                <a:gd name="T26" fmla="*/ 71 w 73"/>
                <a:gd name="T27" fmla="*/ 54 h 80"/>
                <a:gd name="T28" fmla="*/ 73 w 73"/>
                <a:gd name="T29" fmla="*/ 54 h 80"/>
                <a:gd name="T30" fmla="*/ 67 w 73"/>
                <a:gd name="T31" fmla="*/ 40 h 80"/>
                <a:gd name="T32" fmla="*/ 17 w 73"/>
                <a:gd name="T33" fmla="*/ 66 h 80"/>
                <a:gd name="T34" fmla="*/ 23 w 73"/>
                <a:gd name="T35" fmla="*/ 33 h 80"/>
                <a:gd name="T36" fmla="*/ 45 w 73"/>
                <a:gd name="T37" fmla="*/ 51 h 80"/>
                <a:gd name="T38" fmla="*/ 17 w 73"/>
                <a:gd name="T39" fmla="*/ 66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3" h="80">
                  <a:moveTo>
                    <a:pt x="67" y="40"/>
                  </a:moveTo>
                  <a:cubicBezTo>
                    <a:pt x="52" y="48"/>
                    <a:pt x="52" y="48"/>
                    <a:pt x="52" y="48"/>
                  </a:cubicBezTo>
                  <a:cubicBezTo>
                    <a:pt x="52" y="36"/>
                    <a:pt x="55" y="24"/>
                    <a:pt x="54" y="17"/>
                  </a:cubicBezTo>
                  <a:cubicBezTo>
                    <a:pt x="51" y="8"/>
                    <a:pt x="49" y="6"/>
                    <a:pt x="41" y="0"/>
                  </a:cubicBezTo>
                  <a:cubicBezTo>
                    <a:pt x="39" y="1"/>
                    <a:pt x="39" y="1"/>
                    <a:pt x="39" y="1"/>
                  </a:cubicBezTo>
                  <a:cubicBezTo>
                    <a:pt x="41" y="5"/>
                    <a:pt x="42" y="5"/>
                    <a:pt x="43" y="11"/>
                  </a:cubicBezTo>
                  <a:cubicBezTo>
                    <a:pt x="46" y="18"/>
                    <a:pt x="45" y="23"/>
                    <a:pt x="43" y="31"/>
                  </a:cubicBezTo>
                  <a:cubicBezTo>
                    <a:pt x="39" y="23"/>
                    <a:pt x="29" y="20"/>
                    <a:pt x="19" y="23"/>
                  </a:cubicBezTo>
                  <a:cubicBezTo>
                    <a:pt x="7" y="26"/>
                    <a:pt x="0" y="39"/>
                    <a:pt x="5" y="51"/>
                  </a:cubicBezTo>
                  <a:cubicBezTo>
                    <a:pt x="18" y="80"/>
                    <a:pt x="18" y="80"/>
                    <a:pt x="18" y="80"/>
                  </a:cubicBezTo>
                  <a:cubicBezTo>
                    <a:pt x="22" y="78"/>
                    <a:pt x="22" y="78"/>
                    <a:pt x="22" y="78"/>
                  </a:cubicBezTo>
                  <a:cubicBezTo>
                    <a:pt x="23" y="75"/>
                    <a:pt x="23" y="75"/>
                    <a:pt x="23" y="75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71" y="54"/>
                    <a:pt x="71" y="54"/>
                    <a:pt x="71" y="54"/>
                  </a:cubicBezTo>
                  <a:cubicBezTo>
                    <a:pt x="73" y="54"/>
                    <a:pt x="73" y="54"/>
                    <a:pt x="73" y="54"/>
                  </a:cubicBezTo>
                  <a:lnTo>
                    <a:pt x="67" y="40"/>
                  </a:lnTo>
                  <a:close/>
                  <a:moveTo>
                    <a:pt x="17" y="66"/>
                  </a:moveTo>
                  <a:cubicBezTo>
                    <a:pt x="11" y="54"/>
                    <a:pt x="8" y="37"/>
                    <a:pt x="23" y="33"/>
                  </a:cubicBezTo>
                  <a:cubicBezTo>
                    <a:pt x="36" y="30"/>
                    <a:pt x="44" y="42"/>
                    <a:pt x="45" y="51"/>
                  </a:cubicBezTo>
                  <a:lnTo>
                    <a:pt x="17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52" name="Freeform 51"/>
            <p:cNvSpPr>
              <a:spLocks/>
            </p:cNvSpPr>
            <p:nvPr/>
          </p:nvSpPr>
          <p:spPr bwMode="auto">
            <a:xfrm>
              <a:off x="7975601" y="4741863"/>
              <a:ext cx="39688" cy="44450"/>
            </a:xfrm>
            <a:custGeom>
              <a:avLst/>
              <a:gdLst>
                <a:gd name="T0" fmla="*/ 3 w 64"/>
                <a:gd name="T1" fmla="*/ 59 h 68"/>
                <a:gd name="T2" fmla="*/ 4 w 64"/>
                <a:gd name="T3" fmla="*/ 13 h 68"/>
                <a:gd name="T4" fmla="*/ 0 w 64"/>
                <a:gd name="T5" fmla="*/ 0 h 68"/>
                <a:gd name="T6" fmla="*/ 16 w 64"/>
                <a:gd name="T7" fmla="*/ 10 h 68"/>
                <a:gd name="T8" fmla="*/ 12 w 64"/>
                <a:gd name="T9" fmla="*/ 12 h 68"/>
                <a:gd name="T10" fmla="*/ 10 w 64"/>
                <a:gd name="T11" fmla="*/ 31 h 68"/>
                <a:gd name="T12" fmla="*/ 61 w 64"/>
                <a:gd name="T13" fmla="*/ 30 h 68"/>
                <a:gd name="T14" fmla="*/ 62 w 64"/>
                <a:gd name="T15" fmla="*/ 28 h 68"/>
                <a:gd name="T16" fmla="*/ 64 w 64"/>
                <a:gd name="T17" fmla="*/ 28 h 68"/>
                <a:gd name="T18" fmla="*/ 64 w 64"/>
                <a:gd name="T19" fmla="*/ 46 h 68"/>
                <a:gd name="T20" fmla="*/ 63 w 64"/>
                <a:gd name="T21" fmla="*/ 46 h 68"/>
                <a:gd name="T22" fmla="*/ 61 w 64"/>
                <a:gd name="T23" fmla="*/ 42 h 68"/>
                <a:gd name="T24" fmla="*/ 10 w 64"/>
                <a:gd name="T25" fmla="*/ 43 h 68"/>
                <a:gd name="T26" fmla="*/ 11 w 64"/>
                <a:gd name="T27" fmla="*/ 57 h 68"/>
                <a:gd name="T28" fmla="*/ 14 w 64"/>
                <a:gd name="T29" fmla="*/ 59 h 68"/>
                <a:gd name="T30" fmla="*/ 1 w 64"/>
                <a:gd name="T31" fmla="*/ 68 h 68"/>
                <a:gd name="T32" fmla="*/ 3 w 64"/>
                <a:gd name="T33" fmla="*/ 59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4" h="68">
                  <a:moveTo>
                    <a:pt x="3" y="59"/>
                  </a:moveTo>
                  <a:cubicBezTo>
                    <a:pt x="4" y="13"/>
                    <a:pt x="4" y="13"/>
                    <a:pt x="4" y="13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" y="10"/>
                    <a:pt x="16" y="10"/>
                    <a:pt x="16" y="10"/>
                  </a:cubicBezTo>
                  <a:cubicBezTo>
                    <a:pt x="14" y="11"/>
                    <a:pt x="13" y="11"/>
                    <a:pt x="12" y="12"/>
                  </a:cubicBezTo>
                  <a:cubicBezTo>
                    <a:pt x="10" y="14"/>
                    <a:pt x="10" y="20"/>
                    <a:pt x="10" y="31"/>
                  </a:cubicBezTo>
                  <a:cubicBezTo>
                    <a:pt x="61" y="30"/>
                    <a:pt x="61" y="30"/>
                    <a:pt x="61" y="30"/>
                  </a:cubicBezTo>
                  <a:cubicBezTo>
                    <a:pt x="62" y="28"/>
                    <a:pt x="62" y="28"/>
                    <a:pt x="62" y="28"/>
                  </a:cubicBezTo>
                  <a:cubicBezTo>
                    <a:pt x="64" y="28"/>
                    <a:pt x="64" y="28"/>
                    <a:pt x="64" y="28"/>
                  </a:cubicBezTo>
                  <a:cubicBezTo>
                    <a:pt x="64" y="46"/>
                    <a:pt x="64" y="46"/>
                    <a:pt x="64" y="46"/>
                  </a:cubicBezTo>
                  <a:cubicBezTo>
                    <a:pt x="63" y="46"/>
                    <a:pt x="63" y="46"/>
                    <a:pt x="63" y="46"/>
                  </a:cubicBezTo>
                  <a:cubicBezTo>
                    <a:pt x="61" y="42"/>
                    <a:pt x="61" y="42"/>
                    <a:pt x="61" y="42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0" y="48"/>
                    <a:pt x="10" y="56"/>
                    <a:pt x="11" y="57"/>
                  </a:cubicBezTo>
                  <a:cubicBezTo>
                    <a:pt x="12" y="58"/>
                    <a:pt x="13" y="59"/>
                    <a:pt x="14" y="59"/>
                  </a:cubicBezTo>
                  <a:cubicBezTo>
                    <a:pt x="1" y="68"/>
                    <a:pt x="1" y="68"/>
                    <a:pt x="1" y="68"/>
                  </a:cubicBezTo>
                  <a:lnTo>
                    <a:pt x="3" y="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53" name="Freeform 52"/>
            <p:cNvSpPr>
              <a:spLocks/>
            </p:cNvSpPr>
            <p:nvPr/>
          </p:nvSpPr>
          <p:spPr bwMode="auto">
            <a:xfrm>
              <a:off x="7974013" y="4789488"/>
              <a:ext cx="39688" cy="17463"/>
            </a:xfrm>
            <a:custGeom>
              <a:avLst/>
              <a:gdLst>
                <a:gd name="T0" fmla="*/ 24 w 25"/>
                <a:gd name="T1" fmla="*/ 11 h 11"/>
                <a:gd name="T2" fmla="*/ 25 w 25"/>
                <a:gd name="T3" fmla="*/ 3 h 11"/>
                <a:gd name="T4" fmla="*/ 24 w 25"/>
                <a:gd name="T5" fmla="*/ 3 h 11"/>
                <a:gd name="T6" fmla="*/ 23 w 25"/>
                <a:gd name="T7" fmla="*/ 4 h 11"/>
                <a:gd name="T8" fmla="*/ 3 w 25"/>
                <a:gd name="T9" fmla="*/ 1 h 11"/>
                <a:gd name="T10" fmla="*/ 3 w 25"/>
                <a:gd name="T11" fmla="*/ 0 h 11"/>
                <a:gd name="T12" fmla="*/ 1 w 25"/>
                <a:gd name="T13" fmla="*/ 0 h 11"/>
                <a:gd name="T14" fmla="*/ 0 w 25"/>
                <a:gd name="T15" fmla="*/ 7 h 11"/>
                <a:gd name="T16" fmla="*/ 1 w 25"/>
                <a:gd name="T17" fmla="*/ 7 h 11"/>
                <a:gd name="T18" fmla="*/ 3 w 25"/>
                <a:gd name="T19" fmla="*/ 6 h 11"/>
                <a:gd name="T20" fmla="*/ 22 w 25"/>
                <a:gd name="T21" fmla="*/ 9 h 11"/>
                <a:gd name="T22" fmla="*/ 23 w 25"/>
                <a:gd name="T23" fmla="*/ 11 h 11"/>
                <a:gd name="T24" fmla="*/ 24 w 25"/>
                <a:gd name="T25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5" h="11">
                  <a:moveTo>
                    <a:pt x="24" y="11"/>
                  </a:moveTo>
                  <a:lnTo>
                    <a:pt x="25" y="3"/>
                  </a:lnTo>
                  <a:lnTo>
                    <a:pt x="24" y="3"/>
                  </a:lnTo>
                  <a:lnTo>
                    <a:pt x="23" y="4"/>
                  </a:lnTo>
                  <a:lnTo>
                    <a:pt x="3" y="1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7"/>
                  </a:lnTo>
                  <a:lnTo>
                    <a:pt x="1" y="7"/>
                  </a:lnTo>
                  <a:lnTo>
                    <a:pt x="3" y="6"/>
                  </a:lnTo>
                  <a:lnTo>
                    <a:pt x="22" y="9"/>
                  </a:lnTo>
                  <a:lnTo>
                    <a:pt x="23" y="11"/>
                  </a:lnTo>
                  <a:lnTo>
                    <a:pt x="24" y="1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54" name="Freeform 53"/>
            <p:cNvSpPr>
              <a:spLocks/>
            </p:cNvSpPr>
            <p:nvPr/>
          </p:nvSpPr>
          <p:spPr bwMode="auto">
            <a:xfrm>
              <a:off x="7962901" y="4805363"/>
              <a:ext cx="44450" cy="42863"/>
            </a:xfrm>
            <a:custGeom>
              <a:avLst/>
              <a:gdLst>
                <a:gd name="T0" fmla="*/ 54 w 70"/>
                <a:gd name="T1" fmla="*/ 13 h 67"/>
                <a:gd name="T2" fmla="*/ 56 w 70"/>
                <a:gd name="T3" fmla="*/ 11 h 67"/>
                <a:gd name="T4" fmla="*/ 68 w 70"/>
                <a:gd name="T5" fmla="*/ 16 h 67"/>
                <a:gd name="T6" fmla="*/ 66 w 70"/>
                <a:gd name="T7" fmla="*/ 41 h 67"/>
                <a:gd name="T8" fmla="*/ 22 w 70"/>
                <a:gd name="T9" fmla="*/ 58 h 67"/>
                <a:gd name="T10" fmla="*/ 10 w 70"/>
                <a:gd name="T11" fmla="*/ 13 h 67"/>
                <a:gd name="T12" fmla="*/ 17 w 70"/>
                <a:gd name="T13" fmla="*/ 0 h 67"/>
                <a:gd name="T14" fmla="*/ 30 w 70"/>
                <a:gd name="T15" fmla="*/ 5 h 67"/>
                <a:gd name="T16" fmla="*/ 29 w 70"/>
                <a:gd name="T17" fmla="*/ 8 h 67"/>
                <a:gd name="T18" fmla="*/ 15 w 70"/>
                <a:gd name="T19" fmla="*/ 17 h 67"/>
                <a:gd name="T20" fmla="*/ 26 w 70"/>
                <a:gd name="T21" fmla="*/ 42 h 67"/>
                <a:gd name="T22" fmla="*/ 59 w 70"/>
                <a:gd name="T23" fmla="*/ 36 h 67"/>
                <a:gd name="T24" fmla="*/ 54 w 70"/>
                <a:gd name="T25" fmla="*/ 13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0" h="67">
                  <a:moveTo>
                    <a:pt x="54" y="13"/>
                  </a:moveTo>
                  <a:cubicBezTo>
                    <a:pt x="56" y="11"/>
                    <a:pt x="56" y="11"/>
                    <a:pt x="56" y="11"/>
                  </a:cubicBezTo>
                  <a:cubicBezTo>
                    <a:pt x="68" y="16"/>
                    <a:pt x="68" y="16"/>
                    <a:pt x="68" y="16"/>
                  </a:cubicBezTo>
                  <a:cubicBezTo>
                    <a:pt x="70" y="25"/>
                    <a:pt x="70" y="32"/>
                    <a:pt x="66" y="41"/>
                  </a:cubicBezTo>
                  <a:cubicBezTo>
                    <a:pt x="57" y="57"/>
                    <a:pt x="45" y="67"/>
                    <a:pt x="22" y="58"/>
                  </a:cubicBezTo>
                  <a:cubicBezTo>
                    <a:pt x="0" y="48"/>
                    <a:pt x="3" y="30"/>
                    <a:pt x="10" y="13"/>
                  </a:cubicBezTo>
                  <a:cubicBezTo>
                    <a:pt x="12" y="8"/>
                    <a:pt x="14" y="5"/>
                    <a:pt x="17" y="0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29" y="8"/>
                    <a:pt x="29" y="8"/>
                    <a:pt x="29" y="8"/>
                  </a:cubicBezTo>
                  <a:cubicBezTo>
                    <a:pt x="23" y="8"/>
                    <a:pt x="18" y="12"/>
                    <a:pt x="15" y="17"/>
                  </a:cubicBezTo>
                  <a:cubicBezTo>
                    <a:pt x="10" y="27"/>
                    <a:pt x="17" y="35"/>
                    <a:pt x="26" y="42"/>
                  </a:cubicBezTo>
                  <a:cubicBezTo>
                    <a:pt x="35" y="49"/>
                    <a:pt x="54" y="46"/>
                    <a:pt x="59" y="36"/>
                  </a:cubicBezTo>
                  <a:cubicBezTo>
                    <a:pt x="62" y="29"/>
                    <a:pt x="60" y="20"/>
                    <a:pt x="54" y="1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55" name="Freeform 54"/>
            <p:cNvSpPr>
              <a:spLocks/>
            </p:cNvSpPr>
            <p:nvPr/>
          </p:nvSpPr>
          <p:spPr bwMode="auto">
            <a:xfrm>
              <a:off x="7953376" y="4840288"/>
              <a:ext cx="39688" cy="28575"/>
            </a:xfrm>
            <a:custGeom>
              <a:avLst/>
              <a:gdLst>
                <a:gd name="T0" fmla="*/ 21 w 25"/>
                <a:gd name="T1" fmla="*/ 18 h 18"/>
                <a:gd name="T2" fmla="*/ 25 w 25"/>
                <a:gd name="T3" fmla="*/ 11 h 18"/>
                <a:gd name="T4" fmla="*/ 25 w 25"/>
                <a:gd name="T5" fmla="*/ 11 h 18"/>
                <a:gd name="T6" fmla="*/ 23 w 25"/>
                <a:gd name="T7" fmla="*/ 12 h 18"/>
                <a:gd name="T8" fmla="*/ 4 w 25"/>
                <a:gd name="T9" fmla="*/ 2 h 18"/>
                <a:gd name="T10" fmla="*/ 5 w 25"/>
                <a:gd name="T11" fmla="*/ 1 h 18"/>
                <a:gd name="T12" fmla="*/ 3 w 25"/>
                <a:gd name="T13" fmla="*/ 0 h 18"/>
                <a:gd name="T14" fmla="*/ 0 w 25"/>
                <a:gd name="T15" fmla="*/ 7 h 18"/>
                <a:gd name="T16" fmla="*/ 1 w 25"/>
                <a:gd name="T17" fmla="*/ 8 h 18"/>
                <a:gd name="T18" fmla="*/ 3 w 25"/>
                <a:gd name="T19" fmla="*/ 6 h 18"/>
                <a:gd name="T20" fmla="*/ 20 w 25"/>
                <a:gd name="T21" fmla="*/ 16 h 18"/>
                <a:gd name="T22" fmla="*/ 20 w 25"/>
                <a:gd name="T23" fmla="*/ 18 h 18"/>
                <a:gd name="T24" fmla="*/ 21 w 25"/>
                <a:gd name="T25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5" h="18">
                  <a:moveTo>
                    <a:pt x="21" y="18"/>
                  </a:moveTo>
                  <a:lnTo>
                    <a:pt x="25" y="11"/>
                  </a:lnTo>
                  <a:lnTo>
                    <a:pt x="25" y="11"/>
                  </a:lnTo>
                  <a:lnTo>
                    <a:pt x="23" y="12"/>
                  </a:lnTo>
                  <a:lnTo>
                    <a:pt x="4" y="2"/>
                  </a:lnTo>
                  <a:lnTo>
                    <a:pt x="5" y="1"/>
                  </a:lnTo>
                  <a:lnTo>
                    <a:pt x="3" y="0"/>
                  </a:lnTo>
                  <a:lnTo>
                    <a:pt x="0" y="7"/>
                  </a:lnTo>
                  <a:lnTo>
                    <a:pt x="1" y="8"/>
                  </a:lnTo>
                  <a:lnTo>
                    <a:pt x="3" y="6"/>
                  </a:lnTo>
                  <a:lnTo>
                    <a:pt x="20" y="16"/>
                  </a:lnTo>
                  <a:lnTo>
                    <a:pt x="20" y="18"/>
                  </a:lnTo>
                  <a:lnTo>
                    <a:pt x="21" y="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56" name="Freeform 55"/>
            <p:cNvSpPr>
              <a:spLocks/>
            </p:cNvSpPr>
            <p:nvPr/>
          </p:nvSpPr>
          <p:spPr bwMode="auto">
            <a:xfrm>
              <a:off x="7935913" y="4864100"/>
              <a:ext cx="47625" cy="34925"/>
            </a:xfrm>
            <a:custGeom>
              <a:avLst/>
              <a:gdLst>
                <a:gd name="T0" fmla="*/ 46 w 76"/>
                <a:gd name="T1" fmla="*/ 55 h 55"/>
                <a:gd name="T2" fmla="*/ 76 w 76"/>
                <a:gd name="T3" fmla="*/ 21 h 55"/>
                <a:gd name="T4" fmla="*/ 69 w 76"/>
                <a:gd name="T5" fmla="*/ 5 h 55"/>
                <a:gd name="T6" fmla="*/ 65 w 76"/>
                <a:gd name="T7" fmla="*/ 10 h 55"/>
                <a:gd name="T8" fmla="*/ 66 w 76"/>
                <a:gd name="T9" fmla="*/ 20 h 55"/>
                <a:gd name="T10" fmla="*/ 53 w 76"/>
                <a:gd name="T11" fmla="*/ 38 h 55"/>
                <a:gd name="T12" fmla="*/ 15 w 76"/>
                <a:gd name="T13" fmla="*/ 7 h 55"/>
                <a:gd name="T14" fmla="*/ 17 w 76"/>
                <a:gd name="T15" fmla="*/ 3 h 55"/>
                <a:gd name="T16" fmla="*/ 13 w 76"/>
                <a:gd name="T17" fmla="*/ 0 h 55"/>
                <a:gd name="T18" fmla="*/ 0 w 76"/>
                <a:gd name="T19" fmla="*/ 17 h 55"/>
                <a:gd name="T20" fmla="*/ 4 w 76"/>
                <a:gd name="T21" fmla="*/ 19 h 55"/>
                <a:gd name="T22" fmla="*/ 8 w 76"/>
                <a:gd name="T23" fmla="*/ 17 h 55"/>
                <a:gd name="T24" fmla="*/ 45 w 76"/>
                <a:gd name="T25" fmla="*/ 48 h 55"/>
                <a:gd name="T26" fmla="*/ 45 w 76"/>
                <a:gd name="T27" fmla="*/ 53 h 55"/>
                <a:gd name="T28" fmla="*/ 46 w 76"/>
                <a:gd name="T29" fmla="*/ 55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6" h="55">
                  <a:moveTo>
                    <a:pt x="46" y="55"/>
                  </a:moveTo>
                  <a:cubicBezTo>
                    <a:pt x="76" y="21"/>
                    <a:pt x="76" y="21"/>
                    <a:pt x="76" y="21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7" y="16"/>
                    <a:pt x="66" y="20"/>
                  </a:cubicBezTo>
                  <a:cubicBezTo>
                    <a:pt x="65" y="28"/>
                    <a:pt x="53" y="38"/>
                    <a:pt x="53" y="38"/>
                  </a:cubicBezTo>
                  <a:cubicBezTo>
                    <a:pt x="15" y="7"/>
                    <a:pt x="15" y="7"/>
                    <a:pt x="15" y="7"/>
                  </a:cubicBezTo>
                  <a:cubicBezTo>
                    <a:pt x="17" y="3"/>
                    <a:pt x="17" y="3"/>
                    <a:pt x="17" y="3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4" y="19"/>
                    <a:pt x="4" y="19"/>
                    <a:pt x="4" y="19"/>
                  </a:cubicBezTo>
                  <a:cubicBezTo>
                    <a:pt x="8" y="17"/>
                    <a:pt x="8" y="17"/>
                    <a:pt x="8" y="17"/>
                  </a:cubicBezTo>
                  <a:cubicBezTo>
                    <a:pt x="45" y="48"/>
                    <a:pt x="45" y="48"/>
                    <a:pt x="45" y="48"/>
                  </a:cubicBezTo>
                  <a:cubicBezTo>
                    <a:pt x="45" y="53"/>
                    <a:pt x="45" y="53"/>
                    <a:pt x="45" y="53"/>
                  </a:cubicBezTo>
                  <a:lnTo>
                    <a:pt x="46" y="5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57" name="Freeform 56"/>
            <p:cNvSpPr>
              <a:spLocks/>
            </p:cNvSpPr>
            <p:nvPr/>
          </p:nvSpPr>
          <p:spPr bwMode="auto">
            <a:xfrm>
              <a:off x="7880351" y="4895850"/>
              <a:ext cx="33338" cy="52388"/>
            </a:xfrm>
            <a:custGeom>
              <a:avLst/>
              <a:gdLst>
                <a:gd name="T0" fmla="*/ 29 w 52"/>
                <a:gd name="T1" fmla="*/ 81 h 81"/>
                <a:gd name="T2" fmla="*/ 46 w 52"/>
                <a:gd name="T3" fmla="*/ 73 h 81"/>
                <a:gd name="T4" fmla="*/ 44 w 52"/>
                <a:gd name="T5" fmla="*/ 71 h 81"/>
                <a:gd name="T6" fmla="*/ 40 w 52"/>
                <a:gd name="T7" fmla="*/ 70 h 81"/>
                <a:gd name="T8" fmla="*/ 28 w 52"/>
                <a:gd name="T9" fmla="*/ 47 h 81"/>
                <a:gd name="T10" fmla="*/ 44 w 52"/>
                <a:gd name="T11" fmla="*/ 39 h 81"/>
                <a:gd name="T12" fmla="*/ 52 w 52"/>
                <a:gd name="T13" fmla="*/ 38 h 81"/>
                <a:gd name="T14" fmla="*/ 46 w 52"/>
                <a:gd name="T15" fmla="*/ 27 h 81"/>
                <a:gd name="T16" fmla="*/ 41 w 52"/>
                <a:gd name="T17" fmla="*/ 32 h 81"/>
                <a:gd name="T18" fmla="*/ 25 w 52"/>
                <a:gd name="T19" fmla="*/ 41 h 81"/>
                <a:gd name="T20" fmla="*/ 17 w 52"/>
                <a:gd name="T21" fmla="*/ 24 h 81"/>
                <a:gd name="T22" fmla="*/ 35 w 52"/>
                <a:gd name="T23" fmla="*/ 14 h 81"/>
                <a:gd name="T24" fmla="*/ 42 w 52"/>
                <a:gd name="T25" fmla="*/ 12 h 81"/>
                <a:gd name="T26" fmla="*/ 43 w 52"/>
                <a:gd name="T27" fmla="*/ 7 h 81"/>
                <a:gd name="T28" fmla="*/ 47 w 52"/>
                <a:gd name="T29" fmla="*/ 0 h 81"/>
                <a:gd name="T30" fmla="*/ 0 w 52"/>
                <a:gd name="T31" fmla="*/ 27 h 81"/>
                <a:gd name="T32" fmla="*/ 1 w 52"/>
                <a:gd name="T33" fmla="*/ 31 h 81"/>
                <a:gd name="T34" fmla="*/ 6 w 52"/>
                <a:gd name="T35" fmla="*/ 30 h 81"/>
                <a:gd name="T36" fmla="*/ 28 w 52"/>
                <a:gd name="T37" fmla="*/ 75 h 81"/>
                <a:gd name="T38" fmla="*/ 27 w 52"/>
                <a:gd name="T39" fmla="*/ 79 h 81"/>
                <a:gd name="T40" fmla="*/ 29 w 52"/>
                <a:gd name="T41" fmla="*/ 81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2" h="81">
                  <a:moveTo>
                    <a:pt x="29" y="81"/>
                  </a:moveTo>
                  <a:cubicBezTo>
                    <a:pt x="46" y="73"/>
                    <a:pt x="46" y="73"/>
                    <a:pt x="46" y="73"/>
                  </a:cubicBezTo>
                  <a:cubicBezTo>
                    <a:pt x="44" y="71"/>
                    <a:pt x="44" y="71"/>
                    <a:pt x="44" y="71"/>
                  </a:cubicBezTo>
                  <a:cubicBezTo>
                    <a:pt x="40" y="70"/>
                    <a:pt x="40" y="70"/>
                    <a:pt x="40" y="70"/>
                  </a:cubicBezTo>
                  <a:cubicBezTo>
                    <a:pt x="28" y="47"/>
                    <a:pt x="28" y="47"/>
                    <a:pt x="28" y="47"/>
                  </a:cubicBezTo>
                  <a:cubicBezTo>
                    <a:pt x="28" y="47"/>
                    <a:pt x="38" y="41"/>
                    <a:pt x="44" y="39"/>
                  </a:cubicBezTo>
                  <a:cubicBezTo>
                    <a:pt x="47" y="38"/>
                    <a:pt x="52" y="38"/>
                    <a:pt x="52" y="38"/>
                  </a:cubicBezTo>
                  <a:cubicBezTo>
                    <a:pt x="46" y="27"/>
                    <a:pt x="46" y="27"/>
                    <a:pt x="46" y="27"/>
                  </a:cubicBezTo>
                  <a:cubicBezTo>
                    <a:pt x="46" y="27"/>
                    <a:pt x="43" y="31"/>
                    <a:pt x="41" y="32"/>
                  </a:cubicBezTo>
                  <a:cubicBezTo>
                    <a:pt x="36" y="37"/>
                    <a:pt x="25" y="41"/>
                    <a:pt x="25" y="41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4"/>
                    <a:pt x="28" y="16"/>
                    <a:pt x="35" y="14"/>
                  </a:cubicBezTo>
                  <a:cubicBezTo>
                    <a:pt x="38" y="13"/>
                    <a:pt x="42" y="12"/>
                    <a:pt x="42" y="12"/>
                  </a:cubicBezTo>
                  <a:cubicBezTo>
                    <a:pt x="42" y="12"/>
                    <a:pt x="43" y="9"/>
                    <a:pt x="43" y="7"/>
                  </a:cubicBezTo>
                  <a:cubicBezTo>
                    <a:pt x="44" y="4"/>
                    <a:pt x="47" y="0"/>
                    <a:pt x="47" y="0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31"/>
                    <a:pt x="1" y="31"/>
                    <a:pt x="1" y="31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28" y="75"/>
                    <a:pt x="28" y="75"/>
                    <a:pt x="28" y="75"/>
                  </a:cubicBezTo>
                  <a:cubicBezTo>
                    <a:pt x="27" y="79"/>
                    <a:pt x="27" y="79"/>
                    <a:pt x="27" y="79"/>
                  </a:cubicBezTo>
                  <a:lnTo>
                    <a:pt x="29" y="8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58" name="Freeform 57"/>
            <p:cNvSpPr>
              <a:spLocks noEditPoints="1"/>
            </p:cNvSpPr>
            <p:nvPr/>
          </p:nvSpPr>
          <p:spPr bwMode="auto">
            <a:xfrm>
              <a:off x="7685088" y="4448175"/>
              <a:ext cx="254000" cy="468313"/>
            </a:xfrm>
            <a:custGeom>
              <a:avLst/>
              <a:gdLst>
                <a:gd name="T0" fmla="*/ 334 w 401"/>
                <a:gd name="T1" fmla="*/ 149 h 738"/>
                <a:gd name="T2" fmla="*/ 224 w 401"/>
                <a:gd name="T3" fmla="*/ 31 h 738"/>
                <a:gd name="T4" fmla="*/ 177 w 401"/>
                <a:gd name="T5" fmla="*/ 31 h 738"/>
                <a:gd name="T6" fmla="*/ 67 w 401"/>
                <a:gd name="T7" fmla="*/ 149 h 738"/>
                <a:gd name="T8" fmla="*/ 0 w 401"/>
                <a:gd name="T9" fmla="*/ 273 h 738"/>
                <a:gd name="T10" fmla="*/ 200 w 401"/>
                <a:gd name="T11" fmla="*/ 738 h 738"/>
                <a:gd name="T12" fmla="*/ 401 w 401"/>
                <a:gd name="T13" fmla="*/ 273 h 738"/>
                <a:gd name="T14" fmla="*/ 263 w 401"/>
                <a:gd name="T15" fmla="*/ 199 h 738"/>
                <a:gd name="T16" fmla="*/ 312 w 401"/>
                <a:gd name="T17" fmla="*/ 149 h 738"/>
                <a:gd name="T18" fmla="*/ 224 w 401"/>
                <a:gd name="T19" fmla="*/ 89 h 738"/>
                <a:gd name="T20" fmla="*/ 200 w 401"/>
                <a:gd name="T21" fmla="*/ 199 h 738"/>
                <a:gd name="T22" fmla="*/ 241 w 401"/>
                <a:gd name="T23" fmla="*/ 147 h 738"/>
                <a:gd name="T24" fmla="*/ 200 w 401"/>
                <a:gd name="T25" fmla="*/ 17 h 738"/>
                <a:gd name="T26" fmla="*/ 238 w 401"/>
                <a:gd name="T27" fmla="*/ 61 h 738"/>
                <a:gd name="T28" fmla="*/ 194 w 401"/>
                <a:gd name="T29" fmla="*/ 92 h 738"/>
                <a:gd name="T30" fmla="*/ 177 w 401"/>
                <a:gd name="T31" fmla="*/ 89 h 738"/>
                <a:gd name="T32" fmla="*/ 177 w 401"/>
                <a:gd name="T33" fmla="*/ 89 h 738"/>
                <a:gd name="T34" fmla="*/ 138 w 401"/>
                <a:gd name="T35" fmla="*/ 147 h 738"/>
                <a:gd name="T36" fmla="*/ 200 w 401"/>
                <a:gd name="T37" fmla="*/ 221 h 738"/>
                <a:gd name="T38" fmla="*/ 294 w 401"/>
                <a:gd name="T39" fmla="*/ 231 h 738"/>
                <a:gd name="T40" fmla="*/ 225 w 401"/>
                <a:gd name="T41" fmla="*/ 274 h 738"/>
                <a:gd name="T42" fmla="*/ 177 w 401"/>
                <a:gd name="T43" fmla="*/ 241 h 738"/>
                <a:gd name="T44" fmla="*/ 174 w 401"/>
                <a:gd name="T45" fmla="*/ 272 h 738"/>
                <a:gd name="T46" fmla="*/ 106 w 401"/>
                <a:gd name="T47" fmla="*/ 231 h 738"/>
                <a:gd name="T48" fmla="*/ 41 w 401"/>
                <a:gd name="T49" fmla="*/ 391 h 738"/>
                <a:gd name="T50" fmla="*/ 168 w 401"/>
                <a:gd name="T51" fmla="*/ 357 h 738"/>
                <a:gd name="T52" fmla="*/ 47 w 401"/>
                <a:gd name="T53" fmla="*/ 413 h 738"/>
                <a:gd name="T54" fmla="*/ 47 w 401"/>
                <a:gd name="T55" fmla="*/ 413 h 738"/>
                <a:gd name="T56" fmla="*/ 152 w 401"/>
                <a:gd name="T57" fmla="*/ 650 h 738"/>
                <a:gd name="T58" fmla="*/ 249 w 401"/>
                <a:gd name="T59" fmla="*/ 650 h 738"/>
                <a:gd name="T60" fmla="*/ 227 w 401"/>
                <a:gd name="T61" fmla="*/ 534 h 738"/>
                <a:gd name="T62" fmla="*/ 194 w 401"/>
                <a:gd name="T63" fmla="*/ 711 h 738"/>
                <a:gd name="T64" fmla="*/ 93 w 401"/>
                <a:gd name="T65" fmla="*/ 534 h 738"/>
                <a:gd name="T66" fmla="*/ 173 w 401"/>
                <a:gd name="T67" fmla="*/ 413 h 738"/>
                <a:gd name="T68" fmla="*/ 330 w 401"/>
                <a:gd name="T69" fmla="*/ 484 h 738"/>
                <a:gd name="T70" fmla="*/ 189 w 401"/>
                <a:gd name="T71" fmla="*/ 391 h 738"/>
                <a:gd name="T72" fmla="*/ 230 w 401"/>
                <a:gd name="T73" fmla="*/ 391 h 738"/>
                <a:gd name="T74" fmla="*/ 249 w 401"/>
                <a:gd name="T75" fmla="*/ 413 h 738"/>
                <a:gd name="T76" fmla="*/ 307 w 401"/>
                <a:gd name="T77" fmla="*/ 391 h 738"/>
                <a:gd name="T78" fmla="*/ 361 w 401"/>
                <a:gd name="T79" fmla="*/ 391 h 738"/>
                <a:gd name="T80" fmla="*/ 374 w 401"/>
                <a:gd name="T81" fmla="*/ 336 h 738"/>
                <a:gd name="T82" fmla="*/ 200 w 401"/>
                <a:gd name="T83" fmla="*/ 364 h 738"/>
                <a:gd name="T84" fmla="*/ 29 w 401"/>
                <a:gd name="T85" fmla="*/ 336 h 738"/>
                <a:gd name="T86" fmla="*/ 132 w 401"/>
                <a:gd name="T87" fmla="*/ 256 h 738"/>
                <a:gd name="T88" fmla="*/ 145 w 401"/>
                <a:gd name="T89" fmla="*/ 300 h 738"/>
                <a:gd name="T90" fmla="*/ 194 w 401"/>
                <a:gd name="T91" fmla="*/ 273 h 738"/>
                <a:gd name="T92" fmla="*/ 198 w 401"/>
                <a:gd name="T93" fmla="*/ 252 h 738"/>
                <a:gd name="T94" fmla="*/ 205 w 401"/>
                <a:gd name="T95" fmla="*/ 278 h 738"/>
                <a:gd name="T96" fmla="*/ 281 w 401"/>
                <a:gd name="T97" fmla="*/ 280 h 738"/>
                <a:gd name="T98" fmla="*/ 294 w 401"/>
                <a:gd name="T99" fmla="*/ 252 h 7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401" h="738">
                  <a:moveTo>
                    <a:pt x="392" y="207"/>
                  </a:moveTo>
                  <a:cubicBezTo>
                    <a:pt x="389" y="199"/>
                    <a:pt x="389" y="199"/>
                    <a:pt x="389" y="199"/>
                  </a:cubicBezTo>
                  <a:cubicBezTo>
                    <a:pt x="334" y="199"/>
                    <a:pt x="334" y="199"/>
                    <a:pt x="334" y="199"/>
                  </a:cubicBezTo>
                  <a:cubicBezTo>
                    <a:pt x="334" y="149"/>
                    <a:pt x="334" y="149"/>
                    <a:pt x="334" y="149"/>
                  </a:cubicBezTo>
                  <a:cubicBezTo>
                    <a:pt x="334" y="135"/>
                    <a:pt x="327" y="121"/>
                    <a:pt x="308" y="115"/>
                  </a:cubicBezTo>
                  <a:cubicBezTo>
                    <a:pt x="295" y="99"/>
                    <a:pt x="276" y="85"/>
                    <a:pt x="255" y="76"/>
                  </a:cubicBezTo>
                  <a:cubicBezTo>
                    <a:pt x="255" y="31"/>
                    <a:pt x="255" y="31"/>
                    <a:pt x="255" y="31"/>
                  </a:cubicBezTo>
                  <a:cubicBezTo>
                    <a:pt x="224" y="31"/>
                    <a:pt x="224" y="31"/>
                    <a:pt x="224" y="31"/>
                  </a:cubicBezTo>
                  <a:cubicBezTo>
                    <a:pt x="224" y="0"/>
                    <a:pt x="224" y="0"/>
                    <a:pt x="224" y="0"/>
                  </a:cubicBezTo>
                  <a:cubicBezTo>
                    <a:pt x="200" y="0"/>
                    <a:pt x="200" y="0"/>
                    <a:pt x="200" y="0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7" y="31"/>
                    <a:pt x="177" y="31"/>
                    <a:pt x="177" y="31"/>
                  </a:cubicBezTo>
                  <a:cubicBezTo>
                    <a:pt x="146" y="31"/>
                    <a:pt x="146" y="31"/>
                    <a:pt x="146" y="31"/>
                  </a:cubicBezTo>
                  <a:cubicBezTo>
                    <a:pt x="146" y="76"/>
                    <a:pt x="146" y="76"/>
                    <a:pt x="146" y="76"/>
                  </a:cubicBezTo>
                  <a:cubicBezTo>
                    <a:pt x="125" y="85"/>
                    <a:pt x="106" y="99"/>
                    <a:pt x="93" y="115"/>
                  </a:cubicBezTo>
                  <a:cubicBezTo>
                    <a:pt x="74" y="121"/>
                    <a:pt x="67" y="135"/>
                    <a:pt x="67" y="149"/>
                  </a:cubicBezTo>
                  <a:cubicBezTo>
                    <a:pt x="67" y="199"/>
                    <a:pt x="67" y="199"/>
                    <a:pt x="67" y="199"/>
                  </a:cubicBezTo>
                  <a:cubicBezTo>
                    <a:pt x="13" y="199"/>
                    <a:pt x="13" y="199"/>
                    <a:pt x="13" y="199"/>
                  </a:cubicBezTo>
                  <a:cubicBezTo>
                    <a:pt x="10" y="207"/>
                    <a:pt x="10" y="207"/>
                    <a:pt x="10" y="207"/>
                  </a:cubicBezTo>
                  <a:cubicBezTo>
                    <a:pt x="3" y="227"/>
                    <a:pt x="0" y="249"/>
                    <a:pt x="0" y="273"/>
                  </a:cubicBezTo>
                  <a:cubicBezTo>
                    <a:pt x="0" y="347"/>
                    <a:pt x="28" y="433"/>
                    <a:pt x="55" y="501"/>
                  </a:cubicBezTo>
                  <a:cubicBezTo>
                    <a:pt x="96" y="602"/>
                    <a:pt x="150" y="695"/>
                    <a:pt x="179" y="726"/>
                  </a:cubicBezTo>
                  <a:cubicBezTo>
                    <a:pt x="185" y="732"/>
                    <a:pt x="191" y="738"/>
                    <a:pt x="200" y="738"/>
                  </a:cubicBezTo>
                  <a:cubicBezTo>
                    <a:pt x="200" y="738"/>
                    <a:pt x="200" y="738"/>
                    <a:pt x="200" y="738"/>
                  </a:cubicBezTo>
                  <a:cubicBezTo>
                    <a:pt x="201" y="738"/>
                    <a:pt x="201" y="738"/>
                    <a:pt x="201" y="738"/>
                  </a:cubicBezTo>
                  <a:cubicBezTo>
                    <a:pt x="210" y="738"/>
                    <a:pt x="215" y="732"/>
                    <a:pt x="222" y="726"/>
                  </a:cubicBezTo>
                  <a:cubicBezTo>
                    <a:pt x="251" y="695"/>
                    <a:pt x="306" y="602"/>
                    <a:pt x="347" y="501"/>
                  </a:cubicBezTo>
                  <a:cubicBezTo>
                    <a:pt x="374" y="433"/>
                    <a:pt x="401" y="347"/>
                    <a:pt x="401" y="273"/>
                  </a:cubicBezTo>
                  <a:cubicBezTo>
                    <a:pt x="401" y="249"/>
                    <a:pt x="399" y="227"/>
                    <a:pt x="392" y="207"/>
                  </a:cubicBezTo>
                  <a:moveTo>
                    <a:pt x="312" y="149"/>
                  </a:moveTo>
                  <a:cubicBezTo>
                    <a:pt x="312" y="199"/>
                    <a:pt x="312" y="199"/>
                    <a:pt x="312" y="199"/>
                  </a:cubicBezTo>
                  <a:cubicBezTo>
                    <a:pt x="263" y="199"/>
                    <a:pt x="263" y="199"/>
                    <a:pt x="263" y="199"/>
                  </a:cubicBezTo>
                  <a:cubicBezTo>
                    <a:pt x="263" y="147"/>
                    <a:pt x="263" y="147"/>
                    <a:pt x="263" y="147"/>
                  </a:cubicBezTo>
                  <a:cubicBezTo>
                    <a:pt x="263" y="140"/>
                    <a:pt x="264" y="139"/>
                    <a:pt x="266" y="138"/>
                  </a:cubicBezTo>
                  <a:cubicBezTo>
                    <a:pt x="268" y="136"/>
                    <a:pt x="275" y="134"/>
                    <a:pt x="290" y="134"/>
                  </a:cubicBezTo>
                  <a:cubicBezTo>
                    <a:pt x="310" y="134"/>
                    <a:pt x="312" y="143"/>
                    <a:pt x="312" y="149"/>
                  </a:cubicBezTo>
                  <a:moveTo>
                    <a:pt x="276" y="113"/>
                  </a:moveTo>
                  <a:cubicBezTo>
                    <a:pt x="269" y="114"/>
                    <a:pt x="261" y="116"/>
                    <a:pt x="255" y="119"/>
                  </a:cubicBezTo>
                  <a:cubicBezTo>
                    <a:pt x="248" y="108"/>
                    <a:pt x="238" y="101"/>
                    <a:pt x="224" y="97"/>
                  </a:cubicBezTo>
                  <a:cubicBezTo>
                    <a:pt x="224" y="89"/>
                    <a:pt x="224" y="89"/>
                    <a:pt x="224" y="89"/>
                  </a:cubicBezTo>
                  <a:cubicBezTo>
                    <a:pt x="243" y="93"/>
                    <a:pt x="262" y="101"/>
                    <a:pt x="276" y="113"/>
                  </a:cubicBezTo>
                  <a:moveTo>
                    <a:pt x="241" y="147"/>
                  </a:moveTo>
                  <a:cubicBezTo>
                    <a:pt x="241" y="199"/>
                    <a:pt x="241" y="199"/>
                    <a:pt x="241" y="199"/>
                  </a:cubicBezTo>
                  <a:cubicBezTo>
                    <a:pt x="200" y="199"/>
                    <a:pt x="200" y="199"/>
                    <a:pt x="200" y="199"/>
                  </a:cubicBezTo>
                  <a:cubicBezTo>
                    <a:pt x="160" y="199"/>
                    <a:pt x="160" y="199"/>
                    <a:pt x="160" y="199"/>
                  </a:cubicBezTo>
                  <a:cubicBezTo>
                    <a:pt x="160" y="147"/>
                    <a:pt x="160" y="147"/>
                    <a:pt x="160" y="147"/>
                  </a:cubicBezTo>
                  <a:cubicBezTo>
                    <a:pt x="160" y="132"/>
                    <a:pt x="170" y="114"/>
                    <a:pt x="200" y="114"/>
                  </a:cubicBezTo>
                  <a:cubicBezTo>
                    <a:pt x="231" y="114"/>
                    <a:pt x="241" y="132"/>
                    <a:pt x="241" y="147"/>
                  </a:cubicBezTo>
                  <a:moveTo>
                    <a:pt x="163" y="48"/>
                  </a:moveTo>
                  <a:cubicBezTo>
                    <a:pt x="194" y="48"/>
                    <a:pt x="194" y="48"/>
                    <a:pt x="194" y="48"/>
                  </a:cubicBezTo>
                  <a:cubicBezTo>
                    <a:pt x="194" y="17"/>
                    <a:pt x="194" y="17"/>
                    <a:pt x="194" y="17"/>
                  </a:cubicBezTo>
                  <a:cubicBezTo>
                    <a:pt x="200" y="17"/>
                    <a:pt x="200" y="17"/>
                    <a:pt x="200" y="17"/>
                  </a:cubicBezTo>
                  <a:cubicBezTo>
                    <a:pt x="207" y="17"/>
                    <a:pt x="207" y="17"/>
                    <a:pt x="207" y="17"/>
                  </a:cubicBezTo>
                  <a:cubicBezTo>
                    <a:pt x="207" y="48"/>
                    <a:pt x="207" y="48"/>
                    <a:pt x="207" y="48"/>
                  </a:cubicBezTo>
                  <a:cubicBezTo>
                    <a:pt x="238" y="48"/>
                    <a:pt x="238" y="48"/>
                    <a:pt x="238" y="48"/>
                  </a:cubicBezTo>
                  <a:cubicBezTo>
                    <a:pt x="238" y="61"/>
                    <a:pt x="238" y="61"/>
                    <a:pt x="238" y="61"/>
                  </a:cubicBezTo>
                  <a:cubicBezTo>
                    <a:pt x="207" y="61"/>
                    <a:pt x="207" y="61"/>
                    <a:pt x="207" y="61"/>
                  </a:cubicBezTo>
                  <a:cubicBezTo>
                    <a:pt x="207" y="92"/>
                    <a:pt x="207" y="92"/>
                    <a:pt x="207" y="92"/>
                  </a:cubicBezTo>
                  <a:cubicBezTo>
                    <a:pt x="200" y="92"/>
                    <a:pt x="200" y="92"/>
                    <a:pt x="200" y="92"/>
                  </a:cubicBezTo>
                  <a:cubicBezTo>
                    <a:pt x="194" y="92"/>
                    <a:pt x="194" y="92"/>
                    <a:pt x="194" y="92"/>
                  </a:cubicBezTo>
                  <a:cubicBezTo>
                    <a:pt x="194" y="61"/>
                    <a:pt x="194" y="61"/>
                    <a:pt x="194" y="61"/>
                  </a:cubicBezTo>
                  <a:cubicBezTo>
                    <a:pt x="163" y="61"/>
                    <a:pt x="163" y="61"/>
                    <a:pt x="163" y="61"/>
                  </a:cubicBezTo>
                  <a:lnTo>
                    <a:pt x="163" y="48"/>
                  </a:lnTo>
                  <a:close/>
                  <a:moveTo>
                    <a:pt x="177" y="89"/>
                  </a:moveTo>
                  <a:cubicBezTo>
                    <a:pt x="177" y="97"/>
                    <a:pt x="177" y="97"/>
                    <a:pt x="177" y="97"/>
                  </a:cubicBezTo>
                  <a:cubicBezTo>
                    <a:pt x="164" y="101"/>
                    <a:pt x="153" y="108"/>
                    <a:pt x="146" y="119"/>
                  </a:cubicBezTo>
                  <a:cubicBezTo>
                    <a:pt x="140" y="116"/>
                    <a:pt x="133" y="114"/>
                    <a:pt x="125" y="113"/>
                  </a:cubicBezTo>
                  <a:cubicBezTo>
                    <a:pt x="140" y="101"/>
                    <a:pt x="158" y="93"/>
                    <a:pt x="177" y="89"/>
                  </a:cubicBezTo>
                  <a:moveTo>
                    <a:pt x="89" y="149"/>
                  </a:moveTo>
                  <a:cubicBezTo>
                    <a:pt x="89" y="143"/>
                    <a:pt x="91" y="134"/>
                    <a:pt x="111" y="134"/>
                  </a:cubicBezTo>
                  <a:cubicBezTo>
                    <a:pt x="126" y="134"/>
                    <a:pt x="133" y="136"/>
                    <a:pt x="136" y="138"/>
                  </a:cubicBezTo>
                  <a:cubicBezTo>
                    <a:pt x="137" y="139"/>
                    <a:pt x="138" y="140"/>
                    <a:pt x="138" y="147"/>
                  </a:cubicBezTo>
                  <a:cubicBezTo>
                    <a:pt x="138" y="199"/>
                    <a:pt x="138" y="199"/>
                    <a:pt x="138" y="199"/>
                  </a:cubicBezTo>
                  <a:cubicBezTo>
                    <a:pt x="89" y="199"/>
                    <a:pt x="89" y="199"/>
                    <a:pt x="89" y="199"/>
                  </a:cubicBezTo>
                  <a:lnTo>
                    <a:pt x="89" y="149"/>
                  </a:lnTo>
                  <a:close/>
                  <a:moveTo>
                    <a:pt x="200" y="221"/>
                  </a:moveTo>
                  <a:cubicBezTo>
                    <a:pt x="200" y="221"/>
                    <a:pt x="200" y="221"/>
                    <a:pt x="200" y="221"/>
                  </a:cubicBezTo>
                  <a:cubicBezTo>
                    <a:pt x="374" y="221"/>
                    <a:pt x="374" y="221"/>
                    <a:pt x="374" y="221"/>
                  </a:cubicBezTo>
                  <a:cubicBezTo>
                    <a:pt x="374" y="224"/>
                    <a:pt x="375" y="228"/>
                    <a:pt x="376" y="231"/>
                  </a:cubicBezTo>
                  <a:cubicBezTo>
                    <a:pt x="294" y="231"/>
                    <a:pt x="294" y="231"/>
                    <a:pt x="294" y="231"/>
                  </a:cubicBezTo>
                  <a:cubicBezTo>
                    <a:pt x="260" y="231"/>
                    <a:pt x="245" y="240"/>
                    <a:pt x="245" y="259"/>
                  </a:cubicBezTo>
                  <a:cubicBezTo>
                    <a:pt x="245" y="266"/>
                    <a:pt x="248" y="272"/>
                    <a:pt x="254" y="277"/>
                  </a:cubicBezTo>
                  <a:cubicBezTo>
                    <a:pt x="250" y="279"/>
                    <a:pt x="233" y="284"/>
                    <a:pt x="231" y="285"/>
                  </a:cubicBezTo>
                  <a:cubicBezTo>
                    <a:pt x="229" y="283"/>
                    <a:pt x="225" y="280"/>
                    <a:pt x="225" y="274"/>
                  </a:cubicBezTo>
                  <a:cubicBezTo>
                    <a:pt x="226" y="272"/>
                    <a:pt x="230" y="266"/>
                    <a:pt x="230" y="258"/>
                  </a:cubicBezTo>
                  <a:cubicBezTo>
                    <a:pt x="230" y="246"/>
                    <a:pt x="222" y="234"/>
                    <a:pt x="200" y="233"/>
                  </a:cubicBezTo>
                  <a:cubicBezTo>
                    <a:pt x="190" y="233"/>
                    <a:pt x="184" y="236"/>
                    <a:pt x="178" y="240"/>
                  </a:cubicBezTo>
                  <a:cubicBezTo>
                    <a:pt x="178" y="241"/>
                    <a:pt x="178" y="241"/>
                    <a:pt x="177" y="241"/>
                  </a:cubicBezTo>
                  <a:cubicBezTo>
                    <a:pt x="168" y="244"/>
                    <a:pt x="163" y="250"/>
                    <a:pt x="163" y="258"/>
                  </a:cubicBezTo>
                  <a:cubicBezTo>
                    <a:pt x="163" y="267"/>
                    <a:pt x="163" y="267"/>
                    <a:pt x="163" y="267"/>
                  </a:cubicBezTo>
                  <a:cubicBezTo>
                    <a:pt x="163" y="267"/>
                    <a:pt x="167" y="267"/>
                    <a:pt x="169" y="268"/>
                  </a:cubicBezTo>
                  <a:cubicBezTo>
                    <a:pt x="172" y="269"/>
                    <a:pt x="173" y="270"/>
                    <a:pt x="174" y="272"/>
                  </a:cubicBezTo>
                  <a:cubicBezTo>
                    <a:pt x="176" y="275"/>
                    <a:pt x="174" y="283"/>
                    <a:pt x="169" y="285"/>
                  </a:cubicBezTo>
                  <a:cubicBezTo>
                    <a:pt x="167" y="284"/>
                    <a:pt x="150" y="279"/>
                    <a:pt x="146" y="277"/>
                  </a:cubicBezTo>
                  <a:cubicBezTo>
                    <a:pt x="152" y="272"/>
                    <a:pt x="156" y="266"/>
                    <a:pt x="156" y="259"/>
                  </a:cubicBezTo>
                  <a:cubicBezTo>
                    <a:pt x="156" y="240"/>
                    <a:pt x="141" y="231"/>
                    <a:pt x="106" y="231"/>
                  </a:cubicBezTo>
                  <a:cubicBezTo>
                    <a:pt x="26" y="231"/>
                    <a:pt x="26" y="231"/>
                    <a:pt x="26" y="231"/>
                  </a:cubicBezTo>
                  <a:cubicBezTo>
                    <a:pt x="27" y="228"/>
                    <a:pt x="28" y="224"/>
                    <a:pt x="29" y="221"/>
                  </a:cubicBezTo>
                  <a:lnTo>
                    <a:pt x="200" y="221"/>
                  </a:lnTo>
                  <a:close/>
                  <a:moveTo>
                    <a:pt x="41" y="391"/>
                  </a:moveTo>
                  <a:cubicBezTo>
                    <a:pt x="38" y="379"/>
                    <a:pt x="35" y="369"/>
                    <a:pt x="33" y="357"/>
                  </a:cubicBezTo>
                  <a:cubicBezTo>
                    <a:pt x="57" y="354"/>
                    <a:pt x="116" y="344"/>
                    <a:pt x="158" y="338"/>
                  </a:cubicBezTo>
                  <a:lnTo>
                    <a:pt x="41" y="391"/>
                  </a:lnTo>
                  <a:close/>
                  <a:moveTo>
                    <a:pt x="168" y="357"/>
                  </a:moveTo>
                  <a:cubicBezTo>
                    <a:pt x="145" y="391"/>
                    <a:pt x="145" y="391"/>
                    <a:pt x="145" y="391"/>
                  </a:cubicBezTo>
                  <a:cubicBezTo>
                    <a:pt x="95" y="391"/>
                    <a:pt x="95" y="391"/>
                    <a:pt x="95" y="391"/>
                  </a:cubicBezTo>
                  <a:lnTo>
                    <a:pt x="168" y="357"/>
                  </a:lnTo>
                  <a:close/>
                  <a:moveTo>
                    <a:pt x="47" y="413"/>
                  </a:moveTo>
                  <a:cubicBezTo>
                    <a:pt x="152" y="413"/>
                    <a:pt x="152" y="413"/>
                    <a:pt x="152" y="413"/>
                  </a:cubicBezTo>
                  <a:cubicBezTo>
                    <a:pt x="152" y="463"/>
                    <a:pt x="152" y="463"/>
                    <a:pt x="152" y="463"/>
                  </a:cubicBezTo>
                  <a:cubicBezTo>
                    <a:pt x="64" y="463"/>
                    <a:pt x="64" y="463"/>
                    <a:pt x="64" y="463"/>
                  </a:cubicBezTo>
                  <a:cubicBezTo>
                    <a:pt x="58" y="446"/>
                    <a:pt x="52" y="429"/>
                    <a:pt x="47" y="413"/>
                  </a:cubicBezTo>
                  <a:moveTo>
                    <a:pt x="152" y="650"/>
                  </a:moveTo>
                  <a:cubicBezTo>
                    <a:pt x="137" y="623"/>
                    <a:pt x="119" y="591"/>
                    <a:pt x="103" y="556"/>
                  </a:cubicBezTo>
                  <a:cubicBezTo>
                    <a:pt x="152" y="556"/>
                    <a:pt x="152" y="556"/>
                    <a:pt x="152" y="556"/>
                  </a:cubicBezTo>
                  <a:lnTo>
                    <a:pt x="152" y="650"/>
                  </a:lnTo>
                  <a:close/>
                  <a:moveTo>
                    <a:pt x="249" y="650"/>
                  </a:moveTo>
                  <a:cubicBezTo>
                    <a:pt x="249" y="556"/>
                    <a:pt x="249" y="556"/>
                    <a:pt x="249" y="556"/>
                  </a:cubicBezTo>
                  <a:cubicBezTo>
                    <a:pt x="299" y="556"/>
                    <a:pt x="299" y="556"/>
                    <a:pt x="299" y="556"/>
                  </a:cubicBezTo>
                  <a:cubicBezTo>
                    <a:pt x="282" y="591"/>
                    <a:pt x="265" y="623"/>
                    <a:pt x="249" y="650"/>
                  </a:cubicBezTo>
                  <a:moveTo>
                    <a:pt x="327" y="492"/>
                  </a:moveTo>
                  <a:cubicBezTo>
                    <a:pt x="321" y="507"/>
                    <a:pt x="314" y="520"/>
                    <a:pt x="308" y="534"/>
                  </a:cubicBezTo>
                  <a:cubicBezTo>
                    <a:pt x="238" y="534"/>
                    <a:pt x="238" y="534"/>
                    <a:pt x="238" y="534"/>
                  </a:cubicBezTo>
                  <a:cubicBezTo>
                    <a:pt x="227" y="534"/>
                    <a:pt x="227" y="534"/>
                    <a:pt x="227" y="534"/>
                  </a:cubicBezTo>
                  <a:cubicBezTo>
                    <a:pt x="227" y="684"/>
                    <a:pt x="227" y="684"/>
                    <a:pt x="227" y="684"/>
                  </a:cubicBezTo>
                  <a:cubicBezTo>
                    <a:pt x="219" y="695"/>
                    <a:pt x="212" y="704"/>
                    <a:pt x="206" y="711"/>
                  </a:cubicBezTo>
                  <a:cubicBezTo>
                    <a:pt x="204" y="712"/>
                    <a:pt x="202" y="715"/>
                    <a:pt x="200" y="716"/>
                  </a:cubicBezTo>
                  <a:cubicBezTo>
                    <a:pt x="199" y="715"/>
                    <a:pt x="196" y="712"/>
                    <a:pt x="194" y="711"/>
                  </a:cubicBezTo>
                  <a:cubicBezTo>
                    <a:pt x="188" y="704"/>
                    <a:pt x="182" y="695"/>
                    <a:pt x="173" y="684"/>
                  </a:cubicBezTo>
                  <a:cubicBezTo>
                    <a:pt x="173" y="534"/>
                    <a:pt x="173" y="534"/>
                    <a:pt x="173" y="534"/>
                  </a:cubicBezTo>
                  <a:cubicBezTo>
                    <a:pt x="163" y="534"/>
                    <a:pt x="163" y="534"/>
                    <a:pt x="163" y="534"/>
                  </a:cubicBezTo>
                  <a:cubicBezTo>
                    <a:pt x="93" y="534"/>
                    <a:pt x="93" y="534"/>
                    <a:pt x="93" y="534"/>
                  </a:cubicBezTo>
                  <a:cubicBezTo>
                    <a:pt x="87" y="520"/>
                    <a:pt x="81" y="507"/>
                    <a:pt x="75" y="492"/>
                  </a:cubicBezTo>
                  <a:cubicBezTo>
                    <a:pt x="74" y="490"/>
                    <a:pt x="73" y="487"/>
                    <a:pt x="72" y="484"/>
                  </a:cubicBezTo>
                  <a:cubicBezTo>
                    <a:pt x="173" y="484"/>
                    <a:pt x="173" y="484"/>
                    <a:pt x="173" y="484"/>
                  </a:cubicBezTo>
                  <a:cubicBezTo>
                    <a:pt x="173" y="413"/>
                    <a:pt x="173" y="413"/>
                    <a:pt x="173" y="413"/>
                  </a:cubicBezTo>
                  <a:cubicBezTo>
                    <a:pt x="200" y="413"/>
                    <a:pt x="200" y="413"/>
                    <a:pt x="200" y="413"/>
                  </a:cubicBezTo>
                  <a:cubicBezTo>
                    <a:pt x="227" y="413"/>
                    <a:pt x="227" y="413"/>
                    <a:pt x="227" y="413"/>
                  </a:cubicBezTo>
                  <a:cubicBezTo>
                    <a:pt x="227" y="484"/>
                    <a:pt x="227" y="484"/>
                    <a:pt x="227" y="484"/>
                  </a:cubicBezTo>
                  <a:cubicBezTo>
                    <a:pt x="330" y="484"/>
                    <a:pt x="330" y="484"/>
                    <a:pt x="330" y="484"/>
                  </a:cubicBezTo>
                  <a:cubicBezTo>
                    <a:pt x="329" y="487"/>
                    <a:pt x="328" y="490"/>
                    <a:pt x="327" y="492"/>
                  </a:cubicBezTo>
                  <a:moveTo>
                    <a:pt x="171" y="391"/>
                  </a:moveTo>
                  <a:cubicBezTo>
                    <a:pt x="189" y="364"/>
                    <a:pt x="189" y="364"/>
                    <a:pt x="189" y="364"/>
                  </a:cubicBezTo>
                  <a:cubicBezTo>
                    <a:pt x="189" y="391"/>
                    <a:pt x="189" y="391"/>
                    <a:pt x="189" y="391"/>
                  </a:cubicBezTo>
                  <a:lnTo>
                    <a:pt x="171" y="391"/>
                  </a:lnTo>
                  <a:close/>
                  <a:moveTo>
                    <a:pt x="211" y="391"/>
                  </a:moveTo>
                  <a:cubicBezTo>
                    <a:pt x="211" y="364"/>
                    <a:pt x="211" y="364"/>
                    <a:pt x="211" y="364"/>
                  </a:cubicBezTo>
                  <a:cubicBezTo>
                    <a:pt x="230" y="391"/>
                    <a:pt x="230" y="391"/>
                    <a:pt x="230" y="391"/>
                  </a:cubicBezTo>
                  <a:lnTo>
                    <a:pt x="211" y="391"/>
                  </a:lnTo>
                  <a:close/>
                  <a:moveTo>
                    <a:pt x="338" y="463"/>
                  </a:moveTo>
                  <a:cubicBezTo>
                    <a:pt x="249" y="463"/>
                    <a:pt x="249" y="463"/>
                    <a:pt x="249" y="463"/>
                  </a:cubicBezTo>
                  <a:cubicBezTo>
                    <a:pt x="249" y="413"/>
                    <a:pt x="249" y="413"/>
                    <a:pt x="249" y="413"/>
                  </a:cubicBezTo>
                  <a:cubicBezTo>
                    <a:pt x="355" y="413"/>
                    <a:pt x="355" y="413"/>
                    <a:pt x="355" y="413"/>
                  </a:cubicBezTo>
                  <a:cubicBezTo>
                    <a:pt x="350" y="429"/>
                    <a:pt x="344" y="446"/>
                    <a:pt x="338" y="463"/>
                  </a:cubicBezTo>
                  <a:moveTo>
                    <a:pt x="232" y="357"/>
                  </a:moveTo>
                  <a:cubicBezTo>
                    <a:pt x="307" y="391"/>
                    <a:pt x="307" y="391"/>
                    <a:pt x="307" y="391"/>
                  </a:cubicBezTo>
                  <a:cubicBezTo>
                    <a:pt x="256" y="391"/>
                    <a:pt x="256" y="391"/>
                    <a:pt x="256" y="391"/>
                  </a:cubicBezTo>
                  <a:lnTo>
                    <a:pt x="232" y="357"/>
                  </a:lnTo>
                  <a:close/>
                  <a:moveTo>
                    <a:pt x="361" y="391"/>
                  </a:moveTo>
                  <a:cubicBezTo>
                    <a:pt x="361" y="391"/>
                    <a:pt x="361" y="391"/>
                    <a:pt x="361" y="391"/>
                  </a:cubicBezTo>
                  <a:cubicBezTo>
                    <a:pt x="244" y="338"/>
                    <a:pt x="244" y="338"/>
                    <a:pt x="244" y="338"/>
                  </a:cubicBezTo>
                  <a:cubicBezTo>
                    <a:pt x="285" y="344"/>
                    <a:pt x="345" y="354"/>
                    <a:pt x="369" y="357"/>
                  </a:cubicBezTo>
                  <a:cubicBezTo>
                    <a:pt x="367" y="369"/>
                    <a:pt x="364" y="379"/>
                    <a:pt x="361" y="391"/>
                  </a:cubicBezTo>
                  <a:moveTo>
                    <a:pt x="374" y="336"/>
                  </a:moveTo>
                  <a:cubicBezTo>
                    <a:pt x="235" y="315"/>
                    <a:pt x="235" y="315"/>
                    <a:pt x="235" y="315"/>
                  </a:cubicBezTo>
                  <a:cubicBezTo>
                    <a:pt x="236" y="319"/>
                    <a:pt x="238" y="324"/>
                    <a:pt x="238" y="329"/>
                  </a:cubicBezTo>
                  <a:cubicBezTo>
                    <a:pt x="238" y="348"/>
                    <a:pt x="222" y="364"/>
                    <a:pt x="201" y="364"/>
                  </a:cubicBezTo>
                  <a:cubicBezTo>
                    <a:pt x="200" y="364"/>
                    <a:pt x="200" y="364"/>
                    <a:pt x="200" y="364"/>
                  </a:cubicBezTo>
                  <a:cubicBezTo>
                    <a:pt x="199" y="364"/>
                    <a:pt x="199" y="364"/>
                    <a:pt x="199" y="364"/>
                  </a:cubicBezTo>
                  <a:cubicBezTo>
                    <a:pt x="179" y="364"/>
                    <a:pt x="164" y="348"/>
                    <a:pt x="164" y="329"/>
                  </a:cubicBezTo>
                  <a:cubicBezTo>
                    <a:pt x="164" y="324"/>
                    <a:pt x="165" y="319"/>
                    <a:pt x="167" y="315"/>
                  </a:cubicBezTo>
                  <a:cubicBezTo>
                    <a:pt x="29" y="336"/>
                    <a:pt x="29" y="336"/>
                    <a:pt x="29" y="336"/>
                  </a:cubicBezTo>
                  <a:cubicBezTo>
                    <a:pt x="24" y="313"/>
                    <a:pt x="22" y="292"/>
                    <a:pt x="22" y="272"/>
                  </a:cubicBezTo>
                  <a:cubicBezTo>
                    <a:pt x="22" y="265"/>
                    <a:pt x="23" y="259"/>
                    <a:pt x="23" y="252"/>
                  </a:cubicBezTo>
                  <a:cubicBezTo>
                    <a:pt x="106" y="252"/>
                    <a:pt x="106" y="252"/>
                    <a:pt x="106" y="252"/>
                  </a:cubicBezTo>
                  <a:cubicBezTo>
                    <a:pt x="129" y="252"/>
                    <a:pt x="131" y="255"/>
                    <a:pt x="132" y="256"/>
                  </a:cubicBezTo>
                  <a:cubicBezTo>
                    <a:pt x="133" y="257"/>
                    <a:pt x="134" y="261"/>
                    <a:pt x="132" y="262"/>
                  </a:cubicBezTo>
                  <a:cubicBezTo>
                    <a:pt x="126" y="265"/>
                    <a:pt x="119" y="269"/>
                    <a:pt x="119" y="280"/>
                  </a:cubicBezTo>
                  <a:cubicBezTo>
                    <a:pt x="119" y="280"/>
                    <a:pt x="119" y="280"/>
                    <a:pt x="119" y="280"/>
                  </a:cubicBezTo>
                  <a:cubicBezTo>
                    <a:pt x="119" y="289"/>
                    <a:pt x="127" y="293"/>
                    <a:pt x="145" y="300"/>
                  </a:cubicBezTo>
                  <a:cubicBezTo>
                    <a:pt x="151" y="302"/>
                    <a:pt x="170" y="309"/>
                    <a:pt x="170" y="309"/>
                  </a:cubicBezTo>
                  <a:cubicBezTo>
                    <a:pt x="174" y="307"/>
                    <a:pt x="174" y="307"/>
                    <a:pt x="174" y="307"/>
                  </a:cubicBezTo>
                  <a:cubicBezTo>
                    <a:pt x="180" y="304"/>
                    <a:pt x="194" y="295"/>
                    <a:pt x="194" y="278"/>
                  </a:cubicBezTo>
                  <a:cubicBezTo>
                    <a:pt x="194" y="276"/>
                    <a:pt x="194" y="275"/>
                    <a:pt x="194" y="273"/>
                  </a:cubicBezTo>
                  <a:cubicBezTo>
                    <a:pt x="194" y="271"/>
                    <a:pt x="193" y="269"/>
                    <a:pt x="192" y="268"/>
                  </a:cubicBezTo>
                  <a:cubicBezTo>
                    <a:pt x="192" y="268"/>
                    <a:pt x="192" y="268"/>
                    <a:pt x="192" y="268"/>
                  </a:cubicBezTo>
                  <a:cubicBezTo>
                    <a:pt x="189" y="262"/>
                    <a:pt x="185" y="260"/>
                    <a:pt x="185" y="260"/>
                  </a:cubicBezTo>
                  <a:cubicBezTo>
                    <a:pt x="185" y="260"/>
                    <a:pt x="187" y="253"/>
                    <a:pt x="198" y="252"/>
                  </a:cubicBezTo>
                  <a:cubicBezTo>
                    <a:pt x="198" y="252"/>
                    <a:pt x="199" y="252"/>
                    <a:pt x="200" y="252"/>
                  </a:cubicBezTo>
                  <a:cubicBezTo>
                    <a:pt x="200" y="252"/>
                    <a:pt x="200" y="252"/>
                    <a:pt x="200" y="252"/>
                  </a:cubicBezTo>
                  <a:cubicBezTo>
                    <a:pt x="206" y="252"/>
                    <a:pt x="210" y="256"/>
                    <a:pt x="210" y="262"/>
                  </a:cubicBezTo>
                  <a:cubicBezTo>
                    <a:pt x="210" y="268"/>
                    <a:pt x="205" y="270"/>
                    <a:pt x="205" y="278"/>
                  </a:cubicBezTo>
                  <a:cubicBezTo>
                    <a:pt x="205" y="295"/>
                    <a:pt x="219" y="304"/>
                    <a:pt x="226" y="307"/>
                  </a:cubicBezTo>
                  <a:cubicBezTo>
                    <a:pt x="230" y="309"/>
                    <a:pt x="230" y="309"/>
                    <a:pt x="230" y="309"/>
                  </a:cubicBezTo>
                  <a:cubicBezTo>
                    <a:pt x="230" y="309"/>
                    <a:pt x="249" y="302"/>
                    <a:pt x="255" y="300"/>
                  </a:cubicBezTo>
                  <a:cubicBezTo>
                    <a:pt x="274" y="293"/>
                    <a:pt x="281" y="289"/>
                    <a:pt x="281" y="280"/>
                  </a:cubicBezTo>
                  <a:cubicBezTo>
                    <a:pt x="281" y="280"/>
                    <a:pt x="281" y="280"/>
                    <a:pt x="281" y="280"/>
                  </a:cubicBezTo>
                  <a:cubicBezTo>
                    <a:pt x="281" y="269"/>
                    <a:pt x="274" y="265"/>
                    <a:pt x="269" y="262"/>
                  </a:cubicBezTo>
                  <a:cubicBezTo>
                    <a:pt x="266" y="261"/>
                    <a:pt x="267" y="257"/>
                    <a:pt x="269" y="256"/>
                  </a:cubicBezTo>
                  <a:cubicBezTo>
                    <a:pt x="270" y="255"/>
                    <a:pt x="272" y="252"/>
                    <a:pt x="294" y="252"/>
                  </a:cubicBezTo>
                  <a:cubicBezTo>
                    <a:pt x="379" y="252"/>
                    <a:pt x="379" y="252"/>
                    <a:pt x="379" y="252"/>
                  </a:cubicBezTo>
                  <a:cubicBezTo>
                    <a:pt x="379" y="259"/>
                    <a:pt x="380" y="265"/>
                    <a:pt x="380" y="272"/>
                  </a:cubicBezTo>
                  <a:cubicBezTo>
                    <a:pt x="380" y="292"/>
                    <a:pt x="378" y="313"/>
                    <a:pt x="374" y="336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</p:spTree>
    <p:extLst>
      <p:ext uri="{BB962C8B-B14F-4D97-AF65-F5344CB8AC3E}">
        <p14:creationId xmlns:p14="http://schemas.microsoft.com/office/powerpoint/2010/main" val="2241553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46000" y="942026"/>
            <a:ext cx="7452000" cy="5334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845540" y="1427086"/>
            <a:ext cx="7452000" cy="533400"/>
          </a:xfrm>
        </p:spPr>
        <p:txBody>
          <a:bodyPr>
            <a:noAutofit/>
          </a:bodyPr>
          <a:lstStyle>
            <a:lvl1pPr marL="0" indent="0" algn="l">
              <a:lnSpc>
                <a:spcPts val="4200"/>
              </a:lnSpc>
              <a:buNone/>
              <a:defRPr sz="4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  <p:sp>
        <p:nvSpPr>
          <p:cNvPr id="11" name="Rechthoek 10"/>
          <p:cNvSpPr/>
          <p:nvPr/>
        </p:nvSpPr>
        <p:spPr>
          <a:xfrm>
            <a:off x="521500" y="3708000"/>
            <a:ext cx="8100000" cy="10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0"/>
          </p:nvPr>
        </p:nvSpPr>
        <p:spPr>
          <a:xfrm>
            <a:off x="846000" y="2657578"/>
            <a:ext cx="5346157" cy="635000"/>
          </a:xfrm>
        </p:spPr>
        <p:txBody>
          <a:bodyPr>
            <a:noAutofit/>
          </a:bodyPr>
          <a:lstStyle>
            <a:lvl1pPr marL="0" indent="0" algn="l"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pic>
        <p:nvPicPr>
          <p:cNvPr id="17" name="Afbeelding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000" y="4383446"/>
            <a:ext cx="2440350" cy="304088"/>
          </a:xfrm>
          <a:prstGeom prst="rect">
            <a:avLst/>
          </a:prstGeom>
        </p:spPr>
      </p:pic>
      <p:sp>
        <p:nvSpPr>
          <p:cNvPr id="9" name="Rechthoek 8"/>
          <p:cNvSpPr/>
          <p:nvPr/>
        </p:nvSpPr>
        <p:spPr>
          <a:xfrm>
            <a:off x="522000" y="468000"/>
            <a:ext cx="8100000" cy="50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85034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22000" y="787149"/>
            <a:ext cx="8100000" cy="5334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9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1494000" y="4810807"/>
            <a:ext cx="1080000" cy="15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00"/>
              </a:lnSpc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10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790000" y="4810807"/>
            <a:ext cx="3960000" cy="15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00"/>
              </a:lnSpc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11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522000" y="4810807"/>
            <a:ext cx="810000" cy="15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00"/>
              </a:lnSpc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nl-NL" dirty="0"/>
              <a:t>Pagina </a:t>
            </a:r>
            <a:fld id="{7FC9B413-936F-403B-BC98-20250EBFF374}" type="slidenum">
              <a:rPr lang="nl-NL" smtClean="0"/>
              <a:pPr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81968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oofdstuk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 dirty="0"/>
              <a:t>Pagina </a:t>
            </a:r>
            <a:fld id="{7FC9B413-936F-403B-BC98-20250EBFF374}" type="slidenum">
              <a:rPr lang="nl-NL" smtClean="0"/>
              <a:pPr/>
              <a:t>‹#›</a:t>
            </a:fld>
            <a:endParaRPr lang="nl-NL" dirty="0"/>
          </a:p>
        </p:txBody>
      </p:sp>
      <p:sp>
        <p:nvSpPr>
          <p:cNvPr id="6" name="Ondertitel 2"/>
          <p:cNvSpPr>
            <a:spLocks noGrp="1"/>
          </p:cNvSpPr>
          <p:nvPr>
            <p:ph type="subTitle" idx="1"/>
          </p:nvPr>
        </p:nvSpPr>
        <p:spPr>
          <a:xfrm>
            <a:off x="522000" y="1526001"/>
            <a:ext cx="8100000" cy="533400"/>
          </a:xfrm>
        </p:spPr>
        <p:txBody>
          <a:bodyPr>
            <a:noAutofit/>
          </a:bodyPr>
          <a:lstStyle>
            <a:lvl1pPr marL="0" indent="0" algn="l">
              <a:lnSpc>
                <a:spcPts val="4200"/>
              </a:lnSpc>
              <a:buNone/>
              <a:defRPr sz="4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08550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dia met grafi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22000" y="784800"/>
            <a:ext cx="8100000" cy="5328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9" name="Tijdelijke aanduiding voor grafiek 8"/>
          <p:cNvSpPr>
            <a:spLocks noGrp="1"/>
          </p:cNvSpPr>
          <p:nvPr>
            <p:ph type="chart" sz="quarter" idx="13"/>
          </p:nvPr>
        </p:nvSpPr>
        <p:spPr>
          <a:xfrm>
            <a:off x="4647600" y="1526400"/>
            <a:ext cx="3974900" cy="2826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/>
              <a:t>Klik op het pictogram als u een grafiek wilt toevoegen</a:t>
            </a:r>
            <a:endParaRPr lang="nl-NL" dirty="0"/>
          </a:p>
        </p:txBody>
      </p:sp>
      <p:sp>
        <p:nvSpPr>
          <p:cNvPr id="11" name="Tijdelijke aanduiding voor tekst 10"/>
          <p:cNvSpPr>
            <a:spLocks noGrp="1"/>
          </p:cNvSpPr>
          <p:nvPr>
            <p:ph type="body" sz="quarter" idx="14"/>
          </p:nvPr>
        </p:nvSpPr>
        <p:spPr>
          <a:xfrm>
            <a:off x="522288" y="1527182"/>
            <a:ext cx="4039200" cy="28260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10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1494000" y="4810807"/>
            <a:ext cx="1080000" cy="15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00"/>
              </a:lnSpc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12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790000" y="4810807"/>
            <a:ext cx="3960000" cy="15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00"/>
              </a:lnSpc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13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522000" y="4810807"/>
            <a:ext cx="810000" cy="15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00"/>
              </a:lnSpc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nl-NL" dirty="0"/>
              <a:t>Pagina </a:t>
            </a:r>
            <a:fld id="{7FC9B413-936F-403B-BC98-20250EBFF374}" type="slidenum">
              <a:rPr lang="nl-NL" smtClean="0"/>
              <a:pPr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01451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dia met bee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tekst 10"/>
          <p:cNvSpPr>
            <a:spLocks noGrp="1"/>
          </p:cNvSpPr>
          <p:nvPr>
            <p:ph type="body" sz="quarter" idx="14"/>
          </p:nvPr>
        </p:nvSpPr>
        <p:spPr>
          <a:xfrm>
            <a:off x="522288" y="1526400"/>
            <a:ext cx="4039200" cy="28260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afbeelding 3"/>
          <p:cNvSpPr>
            <a:spLocks noGrp="1"/>
          </p:cNvSpPr>
          <p:nvPr>
            <p:ph type="pic" sz="quarter" idx="15"/>
          </p:nvPr>
        </p:nvSpPr>
        <p:spPr>
          <a:xfrm>
            <a:off x="4647600" y="1526400"/>
            <a:ext cx="3974900" cy="2826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8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1494000" y="4810807"/>
            <a:ext cx="1080000" cy="15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00"/>
              </a:lnSpc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790000" y="4810807"/>
            <a:ext cx="3960000" cy="15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00"/>
              </a:lnSpc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12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522000" y="4810807"/>
            <a:ext cx="810000" cy="15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00"/>
              </a:lnSpc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nl-NL" dirty="0"/>
              <a:t>Pagina </a:t>
            </a:r>
            <a:fld id="{7FC9B413-936F-403B-BC98-20250EBFF374}" type="slidenum">
              <a:rPr lang="nl-NL" smtClean="0"/>
              <a:pPr/>
              <a:t>‹#›</a:t>
            </a:fld>
            <a:endParaRPr lang="nl-NL" dirty="0"/>
          </a:p>
        </p:txBody>
      </p:sp>
      <p:sp>
        <p:nvSpPr>
          <p:cNvPr id="10" name="Titel 1"/>
          <p:cNvSpPr>
            <a:spLocks noGrp="1"/>
          </p:cNvSpPr>
          <p:nvPr>
            <p:ph type="title"/>
          </p:nvPr>
        </p:nvSpPr>
        <p:spPr>
          <a:xfrm>
            <a:off x="522000" y="784800"/>
            <a:ext cx="8100000" cy="5328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57219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eelddia met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afbeelding 3"/>
          <p:cNvSpPr>
            <a:spLocks noGrp="1"/>
          </p:cNvSpPr>
          <p:nvPr>
            <p:ph type="pic" sz="quarter" idx="15"/>
          </p:nvPr>
        </p:nvSpPr>
        <p:spPr>
          <a:xfrm>
            <a:off x="521500" y="1526400"/>
            <a:ext cx="8101000" cy="2826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7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1494000" y="4810807"/>
            <a:ext cx="1080000" cy="15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00"/>
              </a:lnSpc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790000" y="4810807"/>
            <a:ext cx="3960000" cy="15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00"/>
              </a:lnSpc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10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522000" y="4810807"/>
            <a:ext cx="810000" cy="15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00"/>
              </a:lnSpc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nl-NL" dirty="0"/>
              <a:t>Pagina </a:t>
            </a:r>
            <a:fld id="{7FC9B413-936F-403B-BC98-20250EBFF374}" type="slidenum">
              <a:rPr lang="nl-NL" smtClean="0"/>
              <a:pPr/>
              <a:t>‹#›</a:t>
            </a:fld>
            <a:endParaRPr lang="nl-NL" dirty="0"/>
          </a:p>
        </p:txBody>
      </p:sp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522000" y="784800"/>
            <a:ext cx="8100000" cy="5328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7330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eelddia zonde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afbeelding 3"/>
          <p:cNvSpPr>
            <a:spLocks noGrp="1"/>
          </p:cNvSpPr>
          <p:nvPr>
            <p:ph type="pic" sz="quarter" idx="15"/>
          </p:nvPr>
        </p:nvSpPr>
        <p:spPr>
          <a:xfrm>
            <a:off x="521500" y="444698"/>
            <a:ext cx="8101000" cy="39096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7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1494000" y="4810807"/>
            <a:ext cx="1080000" cy="15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00"/>
              </a:lnSpc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790000" y="4810807"/>
            <a:ext cx="3960000" cy="15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00"/>
              </a:lnSpc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10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522000" y="4810807"/>
            <a:ext cx="810000" cy="15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00"/>
              </a:lnSpc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nl-NL" dirty="0"/>
              <a:t>Pagina </a:t>
            </a:r>
            <a:fld id="{7FC9B413-936F-403B-BC98-20250EBFF374}" type="slidenum">
              <a:rPr lang="nl-NL" smtClean="0"/>
              <a:pPr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95853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eeld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afbeelding 3"/>
          <p:cNvSpPr>
            <a:spLocks noGrp="1"/>
          </p:cNvSpPr>
          <p:nvPr>
            <p:ph type="pic" sz="quarter" idx="15"/>
          </p:nvPr>
        </p:nvSpPr>
        <p:spPr>
          <a:xfrm>
            <a:off x="0" y="1"/>
            <a:ext cx="9144000" cy="5143499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grpSp>
        <p:nvGrpSpPr>
          <p:cNvPr id="25" name="Groep 24"/>
          <p:cNvGrpSpPr/>
          <p:nvPr/>
        </p:nvGrpSpPr>
        <p:grpSpPr>
          <a:xfrm>
            <a:off x="5867400" y="4698206"/>
            <a:ext cx="2427288" cy="226220"/>
            <a:chOff x="5867400" y="6264275"/>
            <a:chExt cx="2427288" cy="301626"/>
          </a:xfrm>
        </p:grpSpPr>
        <p:sp>
          <p:nvSpPr>
            <p:cNvPr id="15" name="Freeform 10"/>
            <p:cNvSpPr>
              <a:spLocks noEditPoints="1"/>
            </p:cNvSpPr>
            <p:nvPr/>
          </p:nvSpPr>
          <p:spPr bwMode="auto">
            <a:xfrm>
              <a:off x="5867400" y="6264275"/>
              <a:ext cx="258763" cy="295275"/>
            </a:xfrm>
            <a:custGeom>
              <a:avLst/>
              <a:gdLst>
                <a:gd name="T0" fmla="*/ 389 w 407"/>
                <a:gd name="T1" fmla="*/ 424 h 463"/>
                <a:gd name="T2" fmla="*/ 352 w 407"/>
                <a:gd name="T3" fmla="*/ 397 h 463"/>
                <a:gd name="T4" fmla="*/ 248 w 407"/>
                <a:gd name="T5" fmla="*/ 229 h 463"/>
                <a:gd name="T6" fmla="*/ 346 w 407"/>
                <a:gd name="T7" fmla="*/ 108 h 463"/>
                <a:gd name="T8" fmla="*/ 185 w 407"/>
                <a:gd name="T9" fmla="*/ 0 h 463"/>
                <a:gd name="T10" fmla="*/ 8 w 407"/>
                <a:gd name="T11" fmla="*/ 0 h 463"/>
                <a:gd name="T12" fmla="*/ 0 w 407"/>
                <a:gd name="T13" fmla="*/ 11 h 463"/>
                <a:gd name="T14" fmla="*/ 0 w 407"/>
                <a:gd name="T15" fmla="*/ 24 h 463"/>
                <a:gd name="T16" fmla="*/ 17 w 407"/>
                <a:gd name="T17" fmla="*/ 39 h 463"/>
                <a:gd name="T18" fmla="*/ 46 w 407"/>
                <a:gd name="T19" fmla="*/ 47 h 463"/>
                <a:gd name="T20" fmla="*/ 46 w 407"/>
                <a:gd name="T21" fmla="*/ 417 h 463"/>
                <a:gd name="T22" fmla="*/ 17 w 407"/>
                <a:gd name="T23" fmla="*/ 424 h 463"/>
                <a:gd name="T24" fmla="*/ 0 w 407"/>
                <a:gd name="T25" fmla="*/ 440 h 463"/>
                <a:gd name="T26" fmla="*/ 0 w 407"/>
                <a:gd name="T27" fmla="*/ 453 h 463"/>
                <a:gd name="T28" fmla="*/ 8 w 407"/>
                <a:gd name="T29" fmla="*/ 463 h 463"/>
                <a:gd name="T30" fmla="*/ 167 w 407"/>
                <a:gd name="T31" fmla="*/ 463 h 463"/>
                <a:gd name="T32" fmla="*/ 176 w 407"/>
                <a:gd name="T33" fmla="*/ 453 h 463"/>
                <a:gd name="T34" fmla="*/ 176 w 407"/>
                <a:gd name="T35" fmla="*/ 440 h 463"/>
                <a:gd name="T36" fmla="*/ 158 w 407"/>
                <a:gd name="T37" fmla="*/ 424 h 463"/>
                <a:gd name="T38" fmla="*/ 129 w 407"/>
                <a:gd name="T39" fmla="*/ 417 h 463"/>
                <a:gd name="T40" fmla="*/ 129 w 407"/>
                <a:gd name="T41" fmla="*/ 242 h 463"/>
                <a:gd name="T42" fmla="*/ 171 w 407"/>
                <a:gd name="T43" fmla="*/ 242 h 463"/>
                <a:gd name="T44" fmla="*/ 287 w 407"/>
                <a:gd name="T45" fmla="*/ 452 h 463"/>
                <a:gd name="T46" fmla="*/ 309 w 407"/>
                <a:gd name="T47" fmla="*/ 463 h 463"/>
                <a:gd name="T48" fmla="*/ 398 w 407"/>
                <a:gd name="T49" fmla="*/ 463 h 463"/>
                <a:gd name="T50" fmla="*/ 407 w 407"/>
                <a:gd name="T51" fmla="*/ 453 h 463"/>
                <a:gd name="T52" fmla="*/ 407 w 407"/>
                <a:gd name="T53" fmla="*/ 440 h 463"/>
                <a:gd name="T54" fmla="*/ 389 w 407"/>
                <a:gd name="T55" fmla="*/ 424 h 463"/>
                <a:gd name="T56" fmla="*/ 145 w 407"/>
                <a:gd name="T57" fmla="*/ 203 h 463"/>
                <a:gd name="T58" fmla="*/ 130 w 407"/>
                <a:gd name="T59" fmla="*/ 203 h 463"/>
                <a:gd name="T60" fmla="*/ 130 w 407"/>
                <a:gd name="T61" fmla="*/ 43 h 463"/>
                <a:gd name="T62" fmla="*/ 162 w 407"/>
                <a:gd name="T63" fmla="*/ 43 h 463"/>
                <a:gd name="T64" fmla="*/ 257 w 407"/>
                <a:gd name="T65" fmla="*/ 121 h 463"/>
                <a:gd name="T66" fmla="*/ 145 w 407"/>
                <a:gd name="T67" fmla="*/ 203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407" h="463">
                  <a:moveTo>
                    <a:pt x="389" y="424"/>
                  </a:moveTo>
                  <a:cubicBezTo>
                    <a:pt x="371" y="420"/>
                    <a:pt x="367" y="417"/>
                    <a:pt x="352" y="397"/>
                  </a:cubicBezTo>
                  <a:cubicBezTo>
                    <a:pt x="330" y="367"/>
                    <a:pt x="278" y="292"/>
                    <a:pt x="248" y="229"/>
                  </a:cubicBezTo>
                  <a:cubicBezTo>
                    <a:pt x="304" y="209"/>
                    <a:pt x="346" y="170"/>
                    <a:pt x="346" y="108"/>
                  </a:cubicBezTo>
                  <a:cubicBezTo>
                    <a:pt x="346" y="20"/>
                    <a:pt x="261" y="0"/>
                    <a:pt x="185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1" y="0"/>
                    <a:pt x="0" y="4"/>
                    <a:pt x="0" y="11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35"/>
                    <a:pt x="4" y="35"/>
                    <a:pt x="17" y="39"/>
                  </a:cubicBezTo>
                  <a:cubicBezTo>
                    <a:pt x="46" y="47"/>
                    <a:pt x="46" y="47"/>
                    <a:pt x="46" y="47"/>
                  </a:cubicBezTo>
                  <a:cubicBezTo>
                    <a:pt x="46" y="417"/>
                    <a:pt x="46" y="417"/>
                    <a:pt x="46" y="417"/>
                  </a:cubicBezTo>
                  <a:cubicBezTo>
                    <a:pt x="17" y="424"/>
                    <a:pt x="17" y="424"/>
                    <a:pt x="17" y="424"/>
                  </a:cubicBezTo>
                  <a:cubicBezTo>
                    <a:pt x="4" y="428"/>
                    <a:pt x="0" y="429"/>
                    <a:pt x="0" y="440"/>
                  </a:cubicBezTo>
                  <a:cubicBezTo>
                    <a:pt x="0" y="453"/>
                    <a:pt x="0" y="453"/>
                    <a:pt x="0" y="453"/>
                  </a:cubicBezTo>
                  <a:cubicBezTo>
                    <a:pt x="0" y="459"/>
                    <a:pt x="1" y="463"/>
                    <a:pt x="8" y="463"/>
                  </a:cubicBezTo>
                  <a:cubicBezTo>
                    <a:pt x="167" y="463"/>
                    <a:pt x="167" y="463"/>
                    <a:pt x="167" y="463"/>
                  </a:cubicBezTo>
                  <a:cubicBezTo>
                    <a:pt x="175" y="463"/>
                    <a:pt x="176" y="459"/>
                    <a:pt x="176" y="453"/>
                  </a:cubicBezTo>
                  <a:cubicBezTo>
                    <a:pt x="176" y="440"/>
                    <a:pt x="176" y="440"/>
                    <a:pt x="176" y="440"/>
                  </a:cubicBezTo>
                  <a:cubicBezTo>
                    <a:pt x="176" y="429"/>
                    <a:pt x="172" y="428"/>
                    <a:pt x="158" y="424"/>
                  </a:cubicBezTo>
                  <a:cubicBezTo>
                    <a:pt x="129" y="417"/>
                    <a:pt x="129" y="417"/>
                    <a:pt x="129" y="417"/>
                  </a:cubicBezTo>
                  <a:cubicBezTo>
                    <a:pt x="129" y="242"/>
                    <a:pt x="129" y="242"/>
                    <a:pt x="129" y="242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201" y="311"/>
                    <a:pt x="266" y="424"/>
                    <a:pt x="287" y="452"/>
                  </a:cubicBezTo>
                  <a:cubicBezTo>
                    <a:pt x="295" y="463"/>
                    <a:pt x="298" y="463"/>
                    <a:pt x="309" y="463"/>
                  </a:cubicBezTo>
                  <a:cubicBezTo>
                    <a:pt x="398" y="463"/>
                    <a:pt x="398" y="463"/>
                    <a:pt x="398" y="463"/>
                  </a:cubicBezTo>
                  <a:cubicBezTo>
                    <a:pt x="406" y="463"/>
                    <a:pt x="407" y="459"/>
                    <a:pt x="407" y="453"/>
                  </a:cubicBezTo>
                  <a:cubicBezTo>
                    <a:pt x="407" y="440"/>
                    <a:pt x="407" y="440"/>
                    <a:pt x="407" y="440"/>
                  </a:cubicBezTo>
                  <a:cubicBezTo>
                    <a:pt x="407" y="427"/>
                    <a:pt x="400" y="428"/>
                    <a:pt x="389" y="424"/>
                  </a:cubicBezTo>
                  <a:close/>
                  <a:moveTo>
                    <a:pt x="145" y="203"/>
                  </a:moveTo>
                  <a:cubicBezTo>
                    <a:pt x="130" y="203"/>
                    <a:pt x="130" y="203"/>
                    <a:pt x="130" y="203"/>
                  </a:cubicBezTo>
                  <a:cubicBezTo>
                    <a:pt x="130" y="43"/>
                    <a:pt x="130" y="43"/>
                    <a:pt x="130" y="43"/>
                  </a:cubicBezTo>
                  <a:cubicBezTo>
                    <a:pt x="162" y="43"/>
                    <a:pt x="162" y="43"/>
                    <a:pt x="162" y="43"/>
                  </a:cubicBezTo>
                  <a:cubicBezTo>
                    <a:pt x="222" y="43"/>
                    <a:pt x="257" y="66"/>
                    <a:pt x="257" y="121"/>
                  </a:cubicBezTo>
                  <a:cubicBezTo>
                    <a:pt x="257" y="189"/>
                    <a:pt x="205" y="203"/>
                    <a:pt x="145" y="20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6" name="Freeform 11"/>
            <p:cNvSpPr>
              <a:spLocks noEditPoints="1"/>
            </p:cNvSpPr>
            <p:nvPr/>
          </p:nvSpPr>
          <p:spPr bwMode="auto">
            <a:xfrm>
              <a:off x="6350000" y="6264275"/>
              <a:ext cx="220663" cy="301625"/>
            </a:xfrm>
            <a:custGeom>
              <a:avLst/>
              <a:gdLst>
                <a:gd name="T0" fmla="*/ 331 w 348"/>
                <a:gd name="T1" fmla="*/ 428 h 473"/>
                <a:gd name="T2" fmla="*/ 299 w 348"/>
                <a:gd name="T3" fmla="*/ 418 h 473"/>
                <a:gd name="T4" fmla="*/ 299 w 348"/>
                <a:gd name="T5" fmla="*/ 16 h 473"/>
                <a:gd name="T6" fmla="*/ 284 w 348"/>
                <a:gd name="T7" fmla="*/ 0 h 473"/>
                <a:gd name="T8" fmla="*/ 186 w 348"/>
                <a:gd name="T9" fmla="*/ 0 h 473"/>
                <a:gd name="T10" fmla="*/ 178 w 348"/>
                <a:gd name="T11" fmla="*/ 11 h 473"/>
                <a:gd name="T12" fmla="*/ 178 w 348"/>
                <a:gd name="T13" fmla="*/ 19 h 473"/>
                <a:gd name="T14" fmla="*/ 196 w 348"/>
                <a:gd name="T15" fmla="*/ 36 h 473"/>
                <a:gd name="T16" fmla="*/ 227 w 348"/>
                <a:gd name="T17" fmla="*/ 45 h 473"/>
                <a:gd name="T18" fmla="*/ 227 w 348"/>
                <a:gd name="T19" fmla="*/ 158 h 473"/>
                <a:gd name="T20" fmla="*/ 153 w 348"/>
                <a:gd name="T21" fmla="*/ 133 h 473"/>
                <a:gd name="T22" fmla="*/ 0 w 348"/>
                <a:gd name="T23" fmla="*/ 313 h 473"/>
                <a:gd name="T24" fmla="*/ 123 w 348"/>
                <a:gd name="T25" fmla="*/ 473 h 473"/>
                <a:gd name="T26" fmla="*/ 227 w 348"/>
                <a:gd name="T27" fmla="*/ 420 h 473"/>
                <a:gd name="T28" fmla="*/ 227 w 348"/>
                <a:gd name="T29" fmla="*/ 447 h 473"/>
                <a:gd name="T30" fmla="*/ 242 w 348"/>
                <a:gd name="T31" fmla="*/ 463 h 473"/>
                <a:gd name="T32" fmla="*/ 340 w 348"/>
                <a:gd name="T33" fmla="*/ 463 h 473"/>
                <a:gd name="T34" fmla="*/ 348 w 348"/>
                <a:gd name="T35" fmla="*/ 453 h 473"/>
                <a:gd name="T36" fmla="*/ 348 w 348"/>
                <a:gd name="T37" fmla="*/ 444 h 473"/>
                <a:gd name="T38" fmla="*/ 331 w 348"/>
                <a:gd name="T39" fmla="*/ 428 h 473"/>
                <a:gd name="T40" fmla="*/ 227 w 348"/>
                <a:gd name="T41" fmla="*/ 379 h 473"/>
                <a:gd name="T42" fmla="*/ 153 w 348"/>
                <a:gd name="T43" fmla="*/ 418 h 473"/>
                <a:gd name="T44" fmla="*/ 77 w 348"/>
                <a:gd name="T45" fmla="*/ 299 h 473"/>
                <a:gd name="T46" fmla="*/ 158 w 348"/>
                <a:gd name="T47" fmla="*/ 179 h 473"/>
                <a:gd name="T48" fmla="*/ 227 w 348"/>
                <a:gd name="T49" fmla="*/ 299 h 473"/>
                <a:gd name="T50" fmla="*/ 227 w 348"/>
                <a:gd name="T51" fmla="*/ 379 h 4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348" h="473">
                  <a:moveTo>
                    <a:pt x="331" y="428"/>
                  </a:moveTo>
                  <a:cubicBezTo>
                    <a:pt x="299" y="418"/>
                    <a:pt x="299" y="418"/>
                    <a:pt x="299" y="418"/>
                  </a:cubicBezTo>
                  <a:cubicBezTo>
                    <a:pt x="299" y="16"/>
                    <a:pt x="299" y="16"/>
                    <a:pt x="299" y="16"/>
                  </a:cubicBezTo>
                  <a:cubicBezTo>
                    <a:pt x="299" y="6"/>
                    <a:pt x="296" y="0"/>
                    <a:pt x="284" y="0"/>
                  </a:cubicBezTo>
                  <a:cubicBezTo>
                    <a:pt x="186" y="0"/>
                    <a:pt x="186" y="0"/>
                    <a:pt x="186" y="0"/>
                  </a:cubicBezTo>
                  <a:cubicBezTo>
                    <a:pt x="179" y="0"/>
                    <a:pt x="178" y="4"/>
                    <a:pt x="178" y="11"/>
                  </a:cubicBezTo>
                  <a:cubicBezTo>
                    <a:pt x="178" y="19"/>
                    <a:pt x="178" y="19"/>
                    <a:pt x="178" y="19"/>
                  </a:cubicBezTo>
                  <a:cubicBezTo>
                    <a:pt x="178" y="31"/>
                    <a:pt x="182" y="32"/>
                    <a:pt x="196" y="36"/>
                  </a:cubicBezTo>
                  <a:cubicBezTo>
                    <a:pt x="227" y="45"/>
                    <a:pt x="227" y="45"/>
                    <a:pt x="227" y="45"/>
                  </a:cubicBezTo>
                  <a:cubicBezTo>
                    <a:pt x="227" y="158"/>
                    <a:pt x="227" y="158"/>
                    <a:pt x="227" y="158"/>
                  </a:cubicBezTo>
                  <a:cubicBezTo>
                    <a:pt x="215" y="148"/>
                    <a:pt x="190" y="133"/>
                    <a:pt x="153" y="133"/>
                  </a:cubicBezTo>
                  <a:cubicBezTo>
                    <a:pt x="81" y="133"/>
                    <a:pt x="0" y="185"/>
                    <a:pt x="0" y="313"/>
                  </a:cubicBezTo>
                  <a:cubicBezTo>
                    <a:pt x="0" y="425"/>
                    <a:pt x="62" y="473"/>
                    <a:pt x="123" y="473"/>
                  </a:cubicBezTo>
                  <a:cubicBezTo>
                    <a:pt x="162" y="473"/>
                    <a:pt x="195" y="453"/>
                    <a:pt x="227" y="420"/>
                  </a:cubicBezTo>
                  <a:cubicBezTo>
                    <a:pt x="227" y="447"/>
                    <a:pt x="227" y="447"/>
                    <a:pt x="227" y="447"/>
                  </a:cubicBezTo>
                  <a:cubicBezTo>
                    <a:pt x="227" y="457"/>
                    <a:pt x="230" y="463"/>
                    <a:pt x="242" y="463"/>
                  </a:cubicBezTo>
                  <a:cubicBezTo>
                    <a:pt x="340" y="463"/>
                    <a:pt x="340" y="463"/>
                    <a:pt x="340" y="463"/>
                  </a:cubicBezTo>
                  <a:cubicBezTo>
                    <a:pt x="347" y="463"/>
                    <a:pt x="348" y="459"/>
                    <a:pt x="348" y="453"/>
                  </a:cubicBezTo>
                  <a:cubicBezTo>
                    <a:pt x="348" y="444"/>
                    <a:pt x="348" y="444"/>
                    <a:pt x="348" y="444"/>
                  </a:cubicBezTo>
                  <a:cubicBezTo>
                    <a:pt x="348" y="432"/>
                    <a:pt x="344" y="432"/>
                    <a:pt x="331" y="428"/>
                  </a:cubicBezTo>
                  <a:close/>
                  <a:moveTo>
                    <a:pt x="227" y="379"/>
                  </a:moveTo>
                  <a:cubicBezTo>
                    <a:pt x="205" y="401"/>
                    <a:pt x="181" y="418"/>
                    <a:pt x="153" y="418"/>
                  </a:cubicBezTo>
                  <a:cubicBezTo>
                    <a:pt x="100" y="418"/>
                    <a:pt x="77" y="362"/>
                    <a:pt x="77" y="299"/>
                  </a:cubicBezTo>
                  <a:cubicBezTo>
                    <a:pt x="77" y="225"/>
                    <a:pt x="109" y="179"/>
                    <a:pt x="158" y="179"/>
                  </a:cubicBezTo>
                  <a:cubicBezTo>
                    <a:pt x="209" y="179"/>
                    <a:pt x="227" y="229"/>
                    <a:pt x="227" y="299"/>
                  </a:cubicBezTo>
                  <a:lnTo>
                    <a:pt x="227" y="37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7" name="Freeform 12"/>
            <p:cNvSpPr>
              <a:spLocks/>
            </p:cNvSpPr>
            <p:nvPr/>
          </p:nvSpPr>
          <p:spPr bwMode="auto">
            <a:xfrm>
              <a:off x="7032625" y="6354763"/>
              <a:ext cx="234950" cy="211138"/>
            </a:xfrm>
            <a:custGeom>
              <a:avLst/>
              <a:gdLst>
                <a:gd name="T0" fmla="*/ 323 w 372"/>
                <a:gd name="T1" fmla="*/ 15 h 330"/>
                <a:gd name="T2" fmla="*/ 308 w 372"/>
                <a:gd name="T3" fmla="*/ 0 h 330"/>
                <a:gd name="T4" fmla="*/ 210 w 372"/>
                <a:gd name="T5" fmla="*/ 0 h 330"/>
                <a:gd name="T6" fmla="*/ 202 w 372"/>
                <a:gd name="T7" fmla="*/ 10 h 330"/>
                <a:gd name="T8" fmla="*/ 202 w 372"/>
                <a:gd name="T9" fmla="*/ 19 h 330"/>
                <a:gd name="T10" fmla="*/ 219 w 372"/>
                <a:gd name="T11" fmla="*/ 35 h 330"/>
                <a:gd name="T12" fmla="*/ 251 w 372"/>
                <a:gd name="T13" fmla="*/ 44 h 330"/>
                <a:gd name="T14" fmla="*/ 251 w 372"/>
                <a:gd name="T15" fmla="*/ 236 h 330"/>
                <a:gd name="T16" fmla="*/ 176 w 372"/>
                <a:gd name="T17" fmla="*/ 275 h 330"/>
                <a:gd name="T18" fmla="*/ 121 w 372"/>
                <a:gd name="T19" fmla="*/ 169 h 330"/>
                <a:gd name="T20" fmla="*/ 121 w 372"/>
                <a:gd name="T21" fmla="*/ 15 h 330"/>
                <a:gd name="T22" fmla="*/ 106 w 372"/>
                <a:gd name="T23" fmla="*/ 0 h 330"/>
                <a:gd name="T24" fmla="*/ 8 w 372"/>
                <a:gd name="T25" fmla="*/ 0 h 330"/>
                <a:gd name="T26" fmla="*/ 0 w 372"/>
                <a:gd name="T27" fmla="*/ 10 h 330"/>
                <a:gd name="T28" fmla="*/ 0 w 372"/>
                <a:gd name="T29" fmla="*/ 19 h 330"/>
                <a:gd name="T30" fmla="*/ 18 w 372"/>
                <a:gd name="T31" fmla="*/ 35 h 330"/>
                <a:gd name="T32" fmla="*/ 49 w 372"/>
                <a:gd name="T33" fmla="*/ 44 h 330"/>
                <a:gd name="T34" fmla="*/ 49 w 372"/>
                <a:gd name="T35" fmla="*/ 207 h 330"/>
                <a:gd name="T36" fmla="*/ 145 w 372"/>
                <a:gd name="T37" fmla="*/ 330 h 330"/>
                <a:gd name="T38" fmla="*/ 251 w 372"/>
                <a:gd name="T39" fmla="*/ 277 h 330"/>
                <a:gd name="T40" fmla="*/ 251 w 372"/>
                <a:gd name="T41" fmla="*/ 304 h 330"/>
                <a:gd name="T42" fmla="*/ 266 w 372"/>
                <a:gd name="T43" fmla="*/ 320 h 330"/>
                <a:gd name="T44" fmla="*/ 364 w 372"/>
                <a:gd name="T45" fmla="*/ 320 h 330"/>
                <a:gd name="T46" fmla="*/ 372 w 372"/>
                <a:gd name="T47" fmla="*/ 310 h 330"/>
                <a:gd name="T48" fmla="*/ 372 w 372"/>
                <a:gd name="T49" fmla="*/ 301 h 330"/>
                <a:gd name="T50" fmla="*/ 354 w 372"/>
                <a:gd name="T51" fmla="*/ 285 h 330"/>
                <a:gd name="T52" fmla="*/ 323 w 372"/>
                <a:gd name="T53" fmla="*/ 275 h 330"/>
                <a:gd name="T54" fmla="*/ 323 w 372"/>
                <a:gd name="T55" fmla="*/ 15 h 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372" h="330">
                  <a:moveTo>
                    <a:pt x="323" y="15"/>
                  </a:moveTo>
                  <a:cubicBezTo>
                    <a:pt x="323" y="6"/>
                    <a:pt x="320" y="0"/>
                    <a:pt x="308" y="0"/>
                  </a:cubicBezTo>
                  <a:cubicBezTo>
                    <a:pt x="210" y="0"/>
                    <a:pt x="210" y="0"/>
                    <a:pt x="210" y="0"/>
                  </a:cubicBezTo>
                  <a:cubicBezTo>
                    <a:pt x="202" y="0"/>
                    <a:pt x="202" y="4"/>
                    <a:pt x="202" y="10"/>
                  </a:cubicBezTo>
                  <a:cubicBezTo>
                    <a:pt x="202" y="19"/>
                    <a:pt x="202" y="19"/>
                    <a:pt x="202" y="19"/>
                  </a:cubicBezTo>
                  <a:cubicBezTo>
                    <a:pt x="202" y="31"/>
                    <a:pt x="206" y="31"/>
                    <a:pt x="219" y="35"/>
                  </a:cubicBezTo>
                  <a:cubicBezTo>
                    <a:pt x="251" y="44"/>
                    <a:pt x="251" y="44"/>
                    <a:pt x="251" y="44"/>
                  </a:cubicBezTo>
                  <a:cubicBezTo>
                    <a:pt x="251" y="236"/>
                    <a:pt x="251" y="236"/>
                    <a:pt x="251" y="236"/>
                  </a:cubicBezTo>
                  <a:cubicBezTo>
                    <a:pt x="224" y="264"/>
                    <a:pt x="204" y="275"/>
                    <a:pt x="176" y="275"/>
                  </a:cubicBezTo>
                  <a:cubicBezTo>
                    <a:pt x="125" y="275"/>
                    <a:pt x="121" y="236"/>
                    <a:pt x="121" y="169"/>
                  </a:cubicBezTo>
                  <a:cubicBezTo>
                    <a:pt x="121" y="15"/>
                    <a:pt x="121" y="15"/>
                    <a:pt x="121" y="15"/>
                  </a:cubicBezTo>
                  <a:cubicBezTo>
                    <a:pt x="121" y="6"/>
                    <a:pt x="118" y="0"/>
                    <a:pt x="106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1" y="0"/>
                    <a:pt x="0" y="4"/>
                    <a:pt x="0" y="1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31"/>
                    <a:pt x="4" y="31"/>
                    <a:pt x="18" y="35"/>
                  </a:cubicBezTo>
                  <a:cubicBezTo>
                    <a:pt x="49" y="44"/>
                    <a:pt x="49" y="44"/>
                    <a:pt x="49" y="44"/>
                  </a:cubicBezTo>
                  <a:cubicBezTo>
                    <a:pt x="49" y="207"/>
                    <a:pt x="49" y="207"/>
                    <a:pt x="49" y="207"/>
                  </a:cubicBezTo>
                  <a:cubicBezTo>
                    <a:pt x="49" y="309"/>
                    <a:pt x="96" y="330"/>
                    <a:pt x="145" y="330"/>
                  </a:cubicBezTo>
                  <a:cubicBezTo>
                    <a:pt x="188" y="330"/>
                    <a:pt x="220" y="312"/>
                    <a:pt x="251" y="277"/>
                  </a:cubicBezTo>
                  <a:cubicBezTo>
                    <a:pt x="251" y="304"/>
                    <a:pt x="251" y="304"/>
                    <a:pt x="251" y="304"/>
                  </a:cubicBezTo>
                  <a:cubicBezTo>
                    <a:pt x="251" y="314"/>
                    <a:pt x="254" y="320"/>
                    <a:pt x="266" y="320"/>
                  </a:cubicBezTo>
                  <a:cubicBezTo>
                    <a:pt x="364" y="320"/>
                    <a:pt x="364" y="320"/>
                    <a:pt x="364" y="320"/>
                  </a:cubicBezTo>
                  <a:cubicBezTo>
                    <a:pt x="371" y="320"/>
                    <a:pt x="372" y="316"/>
                    <a:pt x="372" y="310"/>
                  </a:cubicBezTo>
                  <a:cubicBezTo>
                    <a:pt x="372" y="301"/>
                    <a:pt x="372" y="301"/>
                    <a:pt x="372" y="301"/>
                  </a:cubicBezTo>
                  <a:cubicBezTo>
                    <a:pt x="372" y="289"/>
                    <a:pt x="368" y="289"/>
                    <a:pt x="354" y="285"/>
                  </a:cubicBezTo>
                  <a:cubicBezTo>
                    <a:pt x="323" y="275"/>
                    <a:pt x="323" y="275"/>
                    <a:pt x="323" y="275"/>
                  </a:cubicBezTo>
                  <a:lnTo>
                    <a:pt x="323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8" name="Freeform 13"/>
            <p:cNvSpPr>
              <a:spLocks noEditPoints="1"/>
            </p:cNvSpPr>
            <p:nvPr/>
          </p:nvSpPr>
          <p:spPr bwMode="auto">
            <a:xfrm>
              <a:off x="6140450" y="6348413"/>
              <a:ext cx="195263" cy="217488"/>
            </a:xfrm>
            <a:custGeom>
              <a:avLst/>
              <a:gdLst>
                <a:gd name="T0" fmla="*/ 289 w 307"/>
                <a:gd name="T1" fmla="*/ 295 h 340"/>
                <a:gd name="T2" fmla="*/ 258 w 307"/>
                <a:gd name="T3" fmla="*/ 285 h 340"/>
                <a:gd name="T4" fmla="*/ 258 w 307"/>
                <a:gd name="T5" fmla="*/ 106 h 340"/>
                <a:gd name="T6" fmla="*/ 130 w 307"/>
                <a:gd name="T7" fmla="*/ 0 h 340"/>
                <a:gd name="T8" fmla="*/ 45 w 307"/>
                <a:gd name="T9" fmla="*/ 12 h 340"/>
                <a:gd name="T10" fmla="*/ 22 w 307"/>
                <a:gd name="T11" fmla="*/ 39 h 340"/>
                <a:gd name="T12" fmla="*/ 18 w 307"/>
                <a:gd name="T13" fmla="*/ 74 h 340"/>
                <a:gd name="T14" fmla="*/ 24 w 307"/>
                <a:gd name="T15" fmla="*/ 84 h 340"/>
                <a:gd name="T16" fmla="*/ 43 w 307"/>
                <a:gd name="T17" fmla="*/ 76 h 340"/>
                <a:gd name="T18" fmla="*/ 125 w 307"/>
                <a:gd name="T19" fmla="*/ 54 h 340"/>
                <a:gd name="T20" fmla="*/ 185 w 307"/>
                <a:gd name="T21" fmla="*/ 118 h 340"/>
                <a:gd name="T22" fmla="*/ 185 w 307"/>
                <a:gd name="T23" fmla="*/ 151 h 340"/>
                <a:gd name="T24" fmla="*/ 63 w 307"/>
                <a:gd name="T25" fmla="*/ 176 h 340"/>
                <a:gd name="T26" fmla="*/ 0 w 307"/>
                <a:gd name="T27" fmla="*/ 250 h 340"/>
                <a:gd name="T28" fmla="*/ 83 w 307"/>
                <a:gd name="T29" fmla="*/ 340 h 340"/>
                <a:gd name="T30" fmla="*/ 185 w 307"/>
                <a:gd name="T31" fmla="*/ 290 h 340"/>
                <a:gd name="T32" fmla="*/ 185 w 307"/>
                <a:gd name="T33" fmla="*/ 314 h 340"/>
                <a:gd name="T34" fmla="*/ 200 w 307"/>
                <a:gd name="T35" fmla="*/ 330 h 340"/>
                <a:gd name="T36" fmla="*/ 298 w 307"/>
                <a:gd name="T37" fmla="*/ 330 h 340"/>
                <a:gd name="T38" fmla="*/ 307 w 307"/>
                <a:gd name="T39" fmla="*/ 320 h 340"/>
                <a:gd name="T40" fmla="*/ 307 w 307"/>
                <a:gd name="T41" fmla="*/ 311 h 340"/>
                <a:gd name="T42" fmla="*/ 289 w 307"/>
                <a:gd name="T43" fmla="*/ 295 h 340"/>
                <a:gd name="T44" fmla="*/ 185 w 307"/>
                <a:gd name="T45" fmla="*/ 254 h 340"/>
                <a:gd name="T46" fmla="*/ 116 w 307"/>
                <a:gd name="T47" fmla="*/ 285 h 340"/>
                <a:gd name="T48" fmla="*/ 78 w 307"/>
                <a:gd name="T49" fmla="*/ 244 h 340"/>
                <a:gd name="T50" fmla="*/ 114 w 307"/>
                <a:gd name="T51" fmla="*/ 201 h 340"/>
                <a:gd name="T52" fmla="*/ 185 w 307"/>
                <a:gd name="T53" fmla="*/ 184 h 340"/>
                <a:gd name="T54" fmla="*/ 185 w 307"/>
                <a:gd name="T55" fmla="*/ 254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307" h="340">
                  <a:moveTo>
                    <a:pt x="289" y="295"/>
                  </a:moveTo>
                  <a:cubicBezTo>
                    <a:pt x="258" y="285"/>
                    <a:pt x="258" y="285"/>
                    <a:pt x="258" y="285"/>
                  </a:cubicBezTo>
                  <a:cubicBezTo>
                    <a:pt x="258" y="106"/>
                    <a:pt x="258" y="106"/>
                    <a:pt x="258" y="106"/>
                  </a:cubicBezTo>
                  <a:cubicBezTo>
                    <a:pt x="258" y="27"/>
                    <a:pt x="202" y="0"/>
                    <a:pt x="130" y="0"/>
                  </a:cubicBezTo>
                  <a:cubicBezTo>
                    <a:pt x="87" y="0"/>
                    <a:pt x="52" y="10"/>
                    <a:pt x="45" y="12"/>
                  </a:cubicBezTo>
                  <a:cubicBezTo>
                    <a:pt x="27" y="17"/>
                    <a:pt x="24" y="21"/>
                    <a:pt x="22" y="39"/>
                  </a:cubicBezTo>
                  <a:cubicBezTo>
                    <a:pt x="18" y="74"/>
                    <a:pt x="18" y="74"/>
                    <a:pt x="18" y="74"/>
                  </a:cubicBezTo>
                  <a:cubicBezTo>
                    <a:pt x="18" y="81"/>
                    <a:pt x="20" y="84"/>
                    <a:pt x="24" y="84"/>
                  </a:cubicBezTo>
                  <a:cubicBezTo>
                    <a:pt x="30" y="84"/>
                    <a:pt x="38" y="79"/>
                    <a:pt x="43" y="76"/>
                  </a:cubicBezTo>
                  <a:cubicBezTo>
                    <a:pt x="65" y="64"/>
                    <a:pt x="98" y="54"/>
                    <a:pt x="125" y="54"/>
                  </a:cubicBezTo>
                  <a:cubicBezTo>
                    <a:pt x="182" y="54"/>
                    <a:pt x="185" y="92"/>
                    <a:pt x="185" y="118"/>
                  </a:cubicBezTo>
                  <a:cubicBezTo>
                    <a:pt x="185" y="151"/>
                    <a:pt x="185" y="151"/>
                    <a:pt x="185" y="151"/>
                  </a:cubicBezTo>
                  <a:cubicBezTo>
                    <a:pt x="63" y="176"/>
                    <a:pt x="63" y="176"/>
                    <a:pt x="63" y="176"/>
                  </a:cubicBezTo>
                  <a:cubicBezTo>
                    <a:pt x="22" y="184"/>
                    <a:pt x="0" y="203"/>
                    <a:pt x="0" y="250"/>
                  </a:cubicBezTo>
                  <a:cubicBezTo>
                    <a:pt x="0" y="302"/>
                    <a:pt x="27" y="340"/>
                    <a:pt x="83" y="340"/>
                  </a:cubicBezTo>
                  <a:cubicBezTo>
                    <a:pt x="119" y="340"/>
                    <a:pt x="145" y="328"/>
                    <a:pt x="185" y="290"/>
                  </a:cubicBezTo>
                  <a:cubicBezTo>
                    <a:pt x="185" y="314"/>
                    <a:pt x="185" y="314"/>
                    <a:pt x="185" y="314"/>
                  </a:cubicBezTo>
                  <a:cubicBezTo>
                    <a:pt x="185" y="324"/>
                    <a:pt x="188" y="330"/>
                    <a:pt x="200" y="330"/>
                  </a:cubicBezTo>
                  <a:cubicBezTo>
                    <a:pt x="298" y="330"/>
                    <a:pt x="298" y="330"/>
                    <a:pt x="298" y="330"/>
                  </a:cubicBezTo>
                  <a:cubicBezTo>
                    <a:pt x="305" y="330"/>
                    <a:pt x="307" y="326"/>
                    <a:pt x="307" y="320"/>
                  </a:cubicBezTo>
                  <a:cubicBezTo>
                    <a:pt x="307" y="311"/>
                    <a:pt x="307" y="311"/>
                    <a:pt x="307" y="311"/>
                  </a:cubicBezTo>
                  <a:cubicBezTo>
                    <a:pt x="307" y="299"/>
                    <a:pt x="303" y="299"/>
                    <a:pt x="289" y="295"/>
                  </a:cubicBezTo>
                  <a:close/>
                  <a:moveTo>
                    <a:pt x="185" y="254"/>
                  </a:moveTo>
                  <a:cubicBezTo>
                    <a:pt x="160" y="276"/>
                    <a:pt x="135" y="285"/>
                    <a:pt x="116" y="285"/>
                  </a:cubicBezTo>
                  <a:cubicBezTo>
                    <a:pt x="99" y="285"/>
                    <a:pt x="78" y="278"/>
                    <a:pt x="78" y="244"/>
                  </a:cubicBezTo>
                  <a:cubicBezTo>
                    <a:pt x="78" y="211"/>
                    <a:pt x="97" y="205"/>
                    <a:pt x="114" y="201"/>
                  </a:cubicBezTo>
                  <a:cubicBezTo>
                    <a:pt x="185" y="184"/>
                    <a:pt x="185" y="184"/>
                    <a:pt x="185" y="184"/>
                  </a:cubicBezTo>
                  <a:cubicBezTo>
                    <a:pt x="185" y="254"/>
                    <a:pt x="185" y="254"/>
                    <a:pt x="185" y="25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9" name="Freeform 14"/>
            <p:cNvSpPr>
              <a:spLocks noEditPoints="1"/>
            </p:cNvSpPr>
            <p:nvPr/>
          </p:nvSpPr>
          <p:spPr bwMode="auto">
            <a:xfrm>
              <a:off x="6565900" y="6264275"/>
              <a:ext cx="222250" cy="301625"/>
            </a:xfrm>
            <a:custGeom>
              <a:avLst/>
              <a:gdLst>
                <a:gd name="T0" fmla="*/ 226 w 349"/>
                <a:gd name="T1" fmla="*/ 133 h 473"/>
                <a:gd name="T2" fmla="*/ 122 w 349"/>
                <a:gd name="T3" fmla="*/ 185 h 473"/>
                <a:gd name="T4" fmla="*/ 122 w 349"/>
                <a:gd name="T5" fmla="*/ 16 h 473"/>
                <a:gd name="T6" fmla="*/ 107 w 349"/>
                <a:gd name="T7" fmla="*/ 0 h 473"/>
                <a:gd name="T8" fmla="*/ 9 w 349"/>
                <a:gd name="T9" fmla="*/ 0 h 473"/>
                <a:gd name="T10" fmla="*/ 0 w 349"/>
                <a:gd name="T11" fmla="*/ 11 h 473"/>
                <a:gd name="T12" fmla="*/ 0 w 349"/>
                <a:gd name="T13" fmla="*/ 19 h 473"/>
                <a:gd name="T14" fmla="*/ 18 w 349"/>
                <a:gd name="T15" fmla="*/ 36 h 473"/>
                <a:gd name="T16" fmla="*/ 49 w 349"/>
                <a:gd name="T17" fmla="*/ 45 h 473"/>
                <a:gd name="T18" fmla="*/ 49 w 349"/>
                <a:gd name="T19" fmla="*/ 422 h 473"/>
                <a:gd name="T20" fmla="*/ 62 w 349"/>
                <a:gd name="T21" fmla="*/ 445 h 473"/>
                <a:gd name="T22" fmla="*/ 182 w 349"/>
                <a:gd name="T23" fmla="*/ 473 h 473"/>
                <a:gd name="T24" fmla="*/ 349 w 349"/>
                <a:gd name="T25" fmla="*/ 291 h 473"/>
                <a:gd name="T26" fmla="*/ 226 w 349"/>
                <a:gd name="T27" fmla="*/ 133 h 473"/>
                <a:gd name="T28" fmla="*/ 181 w 349"/>
                <a:gd name="T29" fmla="*/ 430 h 473"/>
                <a:gd name="T30" fmla="*/ 122 w 349"/>
                <a:gd name="T31" fmla="*/ 337 h 473"/>
                <a:gd name="T32" fmla="*/ 122 w 349"/>
                <a:gd name="T33" fmla="*/ 227 h 473"/>
                <a:gd name="T34" fmla="*/ 196 w 349"/>
                <a:gd name="T35" fmla="*/ 188 h 473"/>
                <a:gd name="T36" fmla="*/ 271 w 349"/>
                <a:gd name="T37" fmla="*/ 305 h 473"/>
                <a:gd name="T38" fmla="*/ 181 w 349"/>
                <a:gd name="T39" fmla="*/ 430 h 4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49" h="473">
                  <a:moveTo>
                    <a:pt x="226" y="133"/>
                  </a:moveTo>
                  <a:cubicBezTo>
                    <a:pt x="188" y="133"/>
                    <a:pt x="154" y="153"/>
                    <a:pt x="122" y="185"/>
                  </a:cubicBezTo>
                  <a:cubicBezTo>
                    <a:pt x="122" y="16"/>
                    <a:pt x="122" y="16"/>
                    <a:pt x="122" y="16"/>
                  </a:cubicBezTo>
                  <a:cubicBezTo>
                    <a:pt x="122" y="6"/>
                    <a:pt x="119" y="0"/>
                    <a:pt x="107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2" y="0"/>
                    <a:pt x="0" y="4"/>
                    <a:pt x="0" y="11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31"/>
                    <a:pt x="4" y="32"/>
                    <a:pt x="18" y="36"/>
                  </a:cubicBezTo>
                  <a:cubicBezTo>
                    <a:pt x="49" y="45"/>
                    <a:pt x="49" y="45"/>
                    <a:pt x="49" y="45"/>
                  </a:cubicBezTo>
                  <a:cubicBezTo>
                    <a:pt x="49" y="422"/>
                    <a:pt x="49" y="422"/>
                    <a:pt x="49" y="422"/>
                  </a:cubicBezTo>
                  <a:cubicBezTo>
                    <a:pt x="49" y="431"/>
                    <a:pt x="50" y="438"/>
                    <a:pt x="62" y="445"/>
                  </a:cubicBezTo>
                  <a:cubicBezTo>
                    <a:pt x="83" y="458"/>
                    <a:pt x="135" y="473"/>
                    <a:pt x="182" y="473"/>
                  </a:cubicBezTo>
                  <a:cubicBezTo>
                    <a:pt x="287" y="473"/>
                    <a:pt x="349" y="399"/>
                    <a:pt x="349" y="291"/>
                  </a:cubicBezTo>
                  <a:cubicBezTo>
                    <a:pt x="349" y="182"/>
                    <a:pt x="287" y="133"/>
                    <a:pt x="226" y="133"/>
                  </a:cubicBezTo>
                  <a:close/>
                  <a:moveTo>
                    <a:pt x="181" y="430"/>
                  </a:moveTo>
                  <a:cubicBezTo>
                    <a:pt x="131" y="430"/>
                    <a:pt x="122" y="385"/>
                    <a:pt x="122" y="337"/>
                  </a:cubicBezTo>
                  <a:cubicBezTo>
                    <a:pt x="122" y="227"/>
                    <a:pt x="122" y="227"/>
                    <a:pt x="122" y="227"/>
                  </a:cubicBezTo>
                  <a:cubicBezTo>
                    <a:pt x="143" y="205"/>
                    <a:pt x="168" y="188"/>
                    <a:pt x="196" y="188"/>
                  </a:cubicBezTo>
                  <a:cubicBezTo>
                    <a:pt x="249" y="188"/>
                    <a:pt x="271" y="244"/>
                    <a:pt x="271" y="305"/>
                  </a:cubicBezTo>
                  <a:cubicBezTo>
                    <a:pt x="271" y="390"/>
                    <a:pt x="229" y="430"/>
                    <a:pt x="181" y="43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0" name="Freeform 15"/>
            <p:cNvSpPr>
              <a:spLocks noEditPoints="1"/>
            </p:cNvSpPr>
            <p:nvPr/>
          </p:nvSpPr>
          <p:spPr bwMode="auto">
            <a:xfrm>
              <a:off x="7283450" y="6264275"/>
              <a:ext cx="222250" cy="301625"/>
            </a:xfrm>
            <a:custGeom>
              <a:avLst/>
              <a:gdLst>
                <a:gd name="T0" fmla="*/ 331 w 349"/>
                <a:gd name="T1" fmla="*/ 428 h 473"/>
                <a:gd name="T2" fmla="*/ 300 w 349"/>
                <a:gd name="T3" fmla="*/ 418 h 473"/>
                <a:gd name="T4" fmla="*/ 300 w 349"/>
                <a:gd name="T5" fmla="*/ 16 h 473"/>
                <a:gd name="T6" fmla="*/ 285 w 349"/>
                <a:gd name="T7" fmla="*/ 0 h 473"/>
                <a:gd name="T8" fmla="*/ 187 w 349"/>
                <a:gd name="T9" fmla="*/ 0 h 473"/>
                <a:gd name="T10" fmla="*/ 178 w 349"/>
                <a:gd name="T11" fmla="*/ 11 h 473"/>
                <a:gd name="T12" fmla="*/ 178 w 349"/>
                <a:gd name="T13" fmla="*/ 19 h 473"/>
                <a:gd name="T14" fmla="*/ 196 w 349"/>
                <a:gd name="T15" fmla="*/ 36 h 473"/>
                <a:gd name="T16" fmla="*/ 227 w 349"/>
                <a:gd name="T17" fmla="*/ 45 h 473"/>
                <a:gd name="T18" fmla="*/ 227 w 349"/>
                <a:gd name="T19" fmla="*/ 158 h 473"/>
                <a:gd name="T20" fmla="*/ 153 w 349"/>
                <a:gd name="T21" fmla="*/ 133 h 473"/>
                <a:gd name="T22" fmla="*/ 0 w 349"/>
                <a:gd name="T23" fmla="*/ 313 h 473"/>
                <a:gd name="T24" fmla="*/ 123 w 349"/>
                <a:gd name="T25" fmla="*/ 473 h 473"/>
                <a:gd name="T26" fmla="*/ 227 w 349"/>
                <a:gd name="T27" fmla="*/ 420 h 473"/>
                <a:gd name="T28" fmla="*/ 227 w 349"/>
                <a:gd name="T29" fmla="*/ 447 h 473"/>
                <a:gd name="T30" fmla="*/ 242 w 349"/>
                <a:gd name="T31" fmla="*/ 463 h 473"/>
                <a:gd name="T32" fmla="*/ 340 w 349"/>
                <a:gd name="T33" fmla="*/ 463 h 473"/>
                <a:gd name="T34" fmla="*/ 349 w 349"/>
                <a:gd name="T35" fmla="*/ 453 h 473"/>
                <a:gd name="T36" fmla="*/ 349 w 349"/>
                <a:gd name="T37" fmla="*/ 444 h 473"/>
                <a:gd name="T38" fmla="*/ 331 w 349"/>
                <a:gd name="T39" fmla="*/ 428 h 473"/>
                <a:gd name="T40" fmla="*/ 227 w 349"/>
                <a:gd name="T41" fmla="*/ 379 h 473"/>
                <a:gd name="T42" fmla="*/ 153 w 349"/>
                <a:gd name="T43" fmla="*/ 418 h 473"/>
                <a:gd name="T44" fmla="*/ 78 w 349"/>
                <a:gd name="T45" fmla="*/ 299 h 473"/>
                <a:gd name="T46" fmla="*/ 158 w 349"/>
                <a:gd name="T47" fmla="*/ 179 h 473"/>
                <a:gd name="T48" fmla="*/ 227 w 349"/>
                <a:gd name="T49" fmla="*/ 299 h 473"/>
                <a:gd name="T50" fmla="*/ 227 w 349"/>
                <a:gd name="T51" fmla="*/ 379 h 4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349" h="473">
                  <a:moveTo>
                    <a:pt x="331" y="428"/>
                  </a:moveTo>
                  <a:cubicBezTo>
                    <a:pt x="300" y="418"/>
                    <a:pt x="300" y="418"/>
                    <a:pt x="300" y="418"/>
                  </a:cubicBezTo>
                  <a:cubicBezTo>
                    <a:pt x="300" y="16"/>
                    <a:pt x="300" y="16"/>
                    <a:pt x="300" y="16"/>
                  </a:cubicBezTo>
                  <a:cubicBezTo>
                    <a:pt x="300" y="6"/>
                    <a:pt x="297" y="0"/>
                    <a:pt x="285" y="0"/>
                  </a:cubicBezTo>
                  <a:cubicBezTo>
                    <a:pt x="187" y="0"/>
                    <a:pt x="187" y="0"/>
                    <a:pt x="187" y="0"/>
                  </a:cubicBezTo>
                  <a:cubicBezTo>
                    <a:pt x="179" y="0"/>
                    <a:pt x="178" y="4"/>
                    <a:pt x="178" y="11"/>
                  </a:cubicBezTo>
                  <a:cubicBezTo>
                    <a:pt x="178" y="19"/>
                    <a:pt x="178" y="19"/>
                    <a:pt x="178" y="19"/>
                  </a:cubicBezTo>
                  <a:cubicBezTo>
                    <a:pt x="178" y="31"/>
                    <a:pt x="182" y="32"/>
                    <a:pt x="196" y="36"/>
                  </a:cubicBezTo>
                  <a:cubicBezTo>
                    <a:pt x="227" y="45"/>
                    <a:pt x="227" y="45"/>
                    <a:pt x="227" y="45"/>
                  </a:cubicBezTo>
                  <a:cubicBezTo>
                    <a:pt x="227" y="158"/>
                    <a:pt x="227" y="158"/>
                    <a:pt x="227" y="158"/>
                  </a:cubicBezTo>
                  <a:cubicBezTo>
                    <a:pt x="216" y="148"/>
                    <a:pt x="191" y="133"/>
                    <a:pt x="153" y="133"/>
                  </a:cubicBezTo>
                  <a:cubicBezTo>
                    <a:pt x="82" y="133"/>
                    <a:pt x="0" y="185"/>
                    <a:pt x="0" y="313"/>
                  </a:cubicBezTo>
                  <a:cubicBezTo>
                    <a:pt x="0" y="425"/>
                    <a:pt x="62" y="473"/>
                    <a:pt x="123" y="473"/>
                  </a:cubicBezTo>
                  <a:cubicBezTo>
                    <a:pt x="162" y="473"/>
                    <a:pt x="195" y="453"/>
                    <a:pt x="227" y="420"/>
                  </a:cubicBezTo>
                  <a:cubicBezTo>
                    <a:pt x="227" y="447"/>
                    <a:pt x="227" y="447"/>
                    <a:pt x="227" y="447"/>
                  </a:cubicBezTo>
                  <a:cubicBezTo>
                    <a:pt x="227" y="457"/>
                    <a:pt x="230" y="463"/>
                    <a:pt x="242" y="463"/>
                  </a:cubicBezTo>
                  <a:cubicBezTo>
                    <a:pt x="340" y="463"/>
                    <a:pt x="340" y="463"/>
                    <a:pt x="340" y="463"/>
                  </a:cubicBezTo>
                  <a:cubicBezTo>
                    <a:pt x="347" y="463"/>
                    <a:pt x="349" y="459"/>
                    <a:pt x="349" y="453"/>
                  </a:cubicBezTo>
                  <a:cubicBezTo>
                    <a:pt x="349" y="444"/>
                    <a:pt x="349" y="444"/>
                    <a:pt x="349" y="444"/>
                  </a:cubicBezTo>
                  <a:cubicBezTo>
                    <a:pt x="349" y="432"/>
                    <a:pt x="345" y="432"/>
                    <a:pt x="331" y="428"/>
                  </a:cubicBezTo>
                  <a:close/>
                  <a:moveTo>
                    <a:pt x="227" y="379"/>
                  </a:moveTo>
                  <a:cubicBezTo>
                    <a:pt x="206" y="401"/>
                    <a:pt x="182" y="418"/>
                    <a:pt x="153" y="418"/>
                  </a:cubicBezTo>
                  <a:cubicBezTo>
                    <a:pt x="100" y="418"/>
                    <a:pt x="78" y="362"/>
                    <a:pt x="78" y="299"/>
                  </a:cubicBezTo>
                  <a:cubicBezTo>
                    <a:pt x="78" y="225"/>
                    <a:pt x="110" y="179"/>
                    <a:pt x="158" y="179"/>
                  </a:cubicBezTo>
                  <a:cubicBezTo>
                    <a:pt x="209" y="179"/>
                    <a:pt x="227" y="229"/>
                    <a:pt x="227" y="299"/>
                  </a:cubicBezTo>
                  <a:lnTo>
                    <a:pt x="227" y="37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1" name="Freeform 16"/>
            <p:cNvSpPr>
              <a:spLocks noEditPoints="1"/>
            </p:cNvSpPr>
            <p:nvPr/>
          </p:nvSpPr>
          <p:spPr bwMode="auto">
            <a:xfrm>
              <a:off x="6816725" y="6348413"/>
              <a:ext cx="204788" cy="217488"/>
            </a:xfrm>
            <a:custGeom>
              <a:avLst/>
              <a:gdLst>
                <a:gd name="T0" fmla="*/ 168 w 322"/>
                <a:gd name="T1" fmla="*/ 0 h 340"/>
                <a:gd name="T2" fmla="*/ 0 w 322"/>
                <a:gd name="T3" fmla="*/ 178 h 340"/>
                <a:gd name="T4" fmla="*/ 154 w 322"/>
                <a:gd name="T5" fmla="*/ 340 h 340"/>
                <a:gd name="T6" fmla="*/ 322 w 322"/>
                <a:gd name="T7" fmla="*/ 162 h 340"/>
                <a:gd name="T8" fmla="*/ 168 w 322"/>
                <a:gd name="T9" fmla="*/ 0 h 340"/>
                <a:gd name="T10" fmla="*/ 162 w 322"/>
                <a:gd name="T11" fmla="*/ 294 h 340"/>
                <a:gd name="T12" fmla="*/ 76 w 322"/>
                <a:gd name="T13" fmla="*/ 170 h 340"/>
                <a:gd name="T14" fmla="*/ 162 w 322"/>
                <a:gd name="T15" fmla="*/ 46 h 340"/>
                <a:gd name="T16" fmla="*/ 248 w 322"/>
                <a:gd name="T17" fmla="*/ 170 h 340"/>
                <a:gd name="T18" fmla="*/ 162 w 322"/>
                <a:gd name="T19" fmla="*/ 294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22" h="340">
                  <a:moveTo>
                    <a:pt x="168" y="0"/>
                  </a:moveTo>
                  <a:cubicBezTo>
                    <a:pt x="56" y="0"/>
                    <a:pt x="0" y="86"/>
                    <a:pt x="0" y="178"/>
                  </a:cubicBezTo>
                  <a:cubicBezTo>
                    <a:pt x="0" y="264"/>
                    <a:pt x="48" y="340"/>
                    <a:pt x="154" y="340"/>
                  </a:cubicBezTo>
                  <a:cubicBezTo>
                    <a:pt x="266" y="340"/>
                    <a:pt x="322" y="254"/>
                    <a:pt x="322" y="162"/>
                  </a:cubicBezTo>
                  <a:cubicBezTo>
                    <a:pt x="322" y="76"/>
                    <a:pt x="273" y="0"/>
                    <a:pt x="168" y="0"/>
                  </a:cubicBezTo>
                  <a:close/>
                  <a:moveTo>
                    <a:pt x="162" y="294"/>
                  </a:moveTo>
                  <a:cubicBezTo>
                    <a:pt x="108" y="294"/>
                    <a:pt x="76" y="241"/>
                    <a:pt x="76" y="170"/>
                  </a:cubicBezTo>
                  <a:cubicBezTo>
                    <a:pt x="76" y="100"/>
                    <a:pt x="107" y="46"/>
                    <a:pt x="162" y="46"/>
                  </a:cubicBezTo>
                  <a:cubicBezTo>
                    <a:pt x="215" y="46"/>
                    <a:pt x="248" y="98"/>
                    <a:pt x="248" y="170"/>
                  </a:cubicBezTo>
                  <a:cubicBezTo>
                    <a:pt x="248" y="240"/>
                    <a:pt x="216" y="294"/>
                    <a:pt x="162" y="29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2" name="Freeform 17"/>
            <p:cNvSpPr>
              <a:spLocks/>
            </p:cNvSpPr>
            <p:nvPr/>
          </p:nvSpPr>
          <p:spPr bwMode="auto">
            <a:xfrm>
              <a:off x="8139113" y="6348413"/>
              <a:ext cx="155575" cy="217488"/>
            </a:xfrm>
            <a:custGeom>
              <a:avLst/>
              <a:gdLst>
                <a:gd name="T0" fmla="*/ 247 w 247"/>
                <a:gd name="T1" fmla="*/ 22 h 340"/>
                <a:gd name="T2" fmla="*/ 238 w 247"/>
                <a:gd name="T3" fmla="*/ 11 h 340"/>
                <a:gd name="T4" fmla="*/ 165 w 247"/>
                <a:gd name="T5" fmla="*/ 0 h 340"/>
                <a:gd name="T6" fmla="*/ 0 w 247"/>
                <a:gd name="T7" fmla="*/ 170 h 340"/>
                <a:gd name="T8" fmla="*/ 165 w 247"/>
                <a:gd name="T9" fmla="*/ 340 h 340"/>
                <a:gd name="T10" fmla="*/ 238 w 247"/>
                <a:gd name="T11" fmla="*/ 329 h 340"/>
                <a:gd name="T12" fmla="*/ 247 w 247"/>
                <a:gd name="T13" fmla="*/ 318 h 340"/>
                <a:gd name="T14" fmla="*/ 247 w 247"/>
                <a:gd name="T15" fmla="*/ 269 h 340"/>
                <a:gd name="T16" fmla="*/ 243 w 247"/>
                <a:gd name="T17" fmla="*/ 262 h 340"/>
                <a:gd name="T18" fmla="*/ 231 w 247"/>
                <a:gd name="T19" fmla="*/ 266 h 340"/>
                <a:gd name="T20" fmla="*/ 169 w 247"/>
                <a:gd name="T21" fmla="*/ 281 h 340"/>
                <a:gd name="T22" fmla="*/ 71 w 247"/>
                <a:gd name="T23" fmla="*/ 170 h 340"/>
                <a:gd name="T24" fmla="*/ 169 w 247"/>
                <a:gd name="T25" fmla="*/ 59 h 340"/>
                <a:gd name="T26" fmla="*/ 231 w 247"/>
                <a:gd name="T27" fmla="*/ 74 h 340"/>
                <a:gd name="T28" fmla="*/ 243 w 247"/>
                <a:gd name="T29" fmla="*/ 78 h 340"/>
                <a:gd name="T30" fmla="*/ 247 w 247"/>
                <a:gd name="T31" fmla="*/ 71 h 340"/>
                <a:gd name="T32" fmla="*/ 247 w 247"/>
                <a:gd name="T33" fmla="*/ 22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47" h="340">
                  <a:moveTo>
                    <a:pt x="247" y="22"/>
                  </a:moveTo>
                  <a:cubicBezTo>
                    <a:pt x="247" y="14"/>
                    <a:pt x="245" y="14"/>
                    <a:pt x="238" y="11"/>
                  </a:cubicBezTo>
                  <a:cubicBezTo>
                    <a:pt x="222" y="5"/>
                    <a:pt x="194" y="0"/>
                    <a:pt x="165" y="0"/>
                  </a:cubicBezTo>
                  <a:cubicBezTo>
                    <a:pt x="34" y="0"/>
                    <a:pt x="0" y="92"/>
                    <a:pt x="0" y="170"/>
                  </a:cubicBezTo>
                  <a:cubicBezTo>
                    <a:pt x="0" y="249"/>
                    <a:pt x="33" y="340"/>
                    <a:pt x="165" y="340"/>
                  </a:cubicBezTo>
                  <a:cubicBezTo>
                    <a:pt x="194" y="340"/>
                    <a:pt x="222" y="335"/>
                    <a:pt x="238" y="329"/>
                  </a:cubicBezTo>
                  <a:cubicBezTo>
                    <a:pt x="245" y="326"/>
                    <a:pt x="247" y="326"/>
                    <a:pt x="247" y="318"/>
                  </a:cubicBezTo>
                  <a:cubicBezTo>
                    <a:pt x="247" y="269"/>
                    <a:pt x="247" y="269"/>
                    <a:pt x="247" y="269"/>
                  </a:cubicBezTo>
                  <a:cubicBezTo>
                    <a:pt x="247" y="264"/>
                    <a:pt x="246" y="262"/>
                    <a:pt x="243" y="262"/>
                  </a:cubicBezTo>
                  <a:cubicBezTo>
                    <a:pt x="241" y="262"/>
                    <a:pt x="237" y="264"/>
                    <a:pt x="231" y="266"/>
                  </a:cubicBezTo>
                  <a:cubicBezTo>
                    <a:pt x="221" y="271"/>
                    <a:pt x="199" y="281"/>
                    <a:pt x="169" y="281"/>
                  </a:cubicBezTo>
                  <a:cubicBezTo>
                    <a:pt x="108" y="281"/>
                    <a:pt x="71" y="244"/>
                    <a:pt x="71" y="170"/>
                  </a:cubicBezTo>
                  <a:cubicBezTo>
                    <a:pt x="71" y="95"/>
                    <a:pt x="108" y="59"/>
                    <a:pt x="169" y="59"/>
                  </a:cubicBezTo>
                  <a:cubicBezTo>
                    <a:pt x="199" y="59"/>
                    <a:pt x="221" y="69"/>
                    <a:pt x="231" y="74"/>
                  </a:cubicBezTo>
                  <a:cubicBezTo>
                    <a:pt x="237" y="76"/>
                    <a:pt x="241" y="78"/>
                    <a:pt x="243" y="78"/>
                  </a:cubicBezTo>
                  <a:cubicBezTo>
                    <a:pt x="246" y="78"/>
                    <a:pt x="247" y="76"/>
                    <a:pt x="247" y="71"/>
                  </a:cubicBezTo>
                  <a:lnTo>
                    <a:pt x="247" y="2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3" name="Freeform 18"/>
            <p:cNvSpPr>
              <a:spLocks/>
            </p:cNvSpPr>
            <p:nvPr/>
          </p:nvSpPr>
          <p:spPr bwMode="auto">
            <a:xfrm>
              <a:off x="7542213" y="6354763"/>
              <a:ext cx="200025" cy="211138"/>
            </a:xfrm>
            <a:custGeom>
              <a:avLst/>
              <a:gdLst>
                <a:gd name="T0" fmla="*/ 9 w 317"/>
                <a:gd name="T1" fmla="*/ 0 h 330"/>
                <a:gd name="T2" fmla="*/ 0 w 317"/>
                <a:gd name="T3" fmla="*/ 10 h 330"/>
                <a:gd name="T4" fmla="*/ 0 w 317"/>
                <a:gd name="T5" fmla="*/ 19 h 330"/>
                <a:gd name="T6" fmla="*/ 18 w 317"/>
                <a:gd name="T7" fmla="*/ 35 h 330"/>
                <a:gd name="T8" fmla="*/ 49 w 317"/>
                <a:gd name="T9" fmla="*/ 44 h 330"/>
                <a:gd name="T10" fmla="*/ 49 w 317"/>
                <a:gd name="T11" fmla="*/ 193 h 330"/>
                <a:gd name="T12" fmla="*/ 152 w 317"/>
                <a:gd name="T13" fmla="*/ 330 h 330"/>
                <a:gd name="T14" fmla="*/ 247 w 317"/>
                <a:gd name="T15" fmla="*/ 280 h 330"/>
                <a:gd name="T16" fmla="*/ 249 w 317"/>
                <a:gd name="T17" fmla="*/ 280 h 330"/>
                <a:gd name="T18" fmla="*/ 249 w 317"/>
                <a:gd name="T19" fmla="*/ 312 h 330"/>
                <a:gd name="T20" fmla="*/ 257 w 317"/>
                <a:gd name="T21" fmla="*/ 320 h 330"/>
                <a:gd name="T22" fmla="*/ 309 w 317"/>
                <a:gd name="T23" fmla="*/ 320 h 330"/>
                <a:gd name="T24" fmla="*/ 317 w 317"/>
                <a:gd name="T25" fmla="*/ 312 h 330"/>
                <a:gd name="T26" fmla="*/ 317 w 317"/>
                <a:gd name="T27" fmla="*/ 8 h 330"/>
                <a:gd name="T28" fmla="*/ 309 w 317"/>
                <a:gd name="T29" fmla="*/ 0 h 330"/>
                <a:gd name="T30" fmla="*/ 255 w 317"/>
                <a:gd name="T31" fmla="*/ 0 h 330"/>
                <a:gd name="T32" fmla="*/ 247 w 317"/>
                <a:gd name="T33" fmla="*/ 8 h 330"/>
                <a:gd name="T34" fmla="*/ 247 w 317"/>
                <a:gd name="T35" fmla="*/ 226 h 330"/>
                <a:gd name="T36" fmla="*/ 173 w 317"/>
                <a:gd name="T37" fmla="*/ 268 h 330"/>
                <a:gd name="T38" fmla="*/ 119 w 317"/>
                <a:gd name="T39" fmla="*/ 173 h 330"/>
                <a:gd name="T40" fmla="*/ 119 w 317"/>
                <a:gd name="T41" fmla="*/ 8 h 330"/>
                <a:gd name="T42" fmla="*/ 111 w 317"/>
                <a:gd name="T43" fmla="*/ 0 h 330"/>
                <a:gd name="T44" fmla="*/ 9 w 317"/>
                <a:gd name="T45" fmla="*/ 0 h 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317" h="330">
                  <a:moveTo>
                    <a:pt x="9" y="0"/>
                  </a:moveTo>
                  <a:cubicBezTo>
                    <a:pt x="1" y="0"/>
                    <a:pt x="0" y="4"/>
                    <a:pt x="0" y="1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31"/>
                    <a:pt x="4" y="31"/>
                    <a:pt x="18" y="35"/>
                  </a:cubicBezTo>
                  <a:cubicBezTo>
                    <a:pt x="49" y="44"/>
                    <a:pt x="49" y="44"/>
                    <a:pt x="49" y="44"/>
                  </a:cubicBezTo>
                  <a:cubicBezTo>
                    <a:pt x="49" y="193"/>
                    <a:pt x="49" y="193"/>
                    <a:pt x="49" y="193"/>
                  </a:cubicBezTo>
                  <a:cubicBezTo>
                    <a:pt x="49" y="306"/>
                    <a:pt x="99" y="330"/>
                    <a:pt x="152" y="330"/>
                  </a:cubicBezTo>
                  <a:cubicBezTo>
                    <a:pt x="194" y="330"/>
                    <a:pt x="221" y="314"/>
                    <a:pt x="247" y="280"/>
                  </a:cubicBezTo>
                  <a:cubicBezTo>
                    <a:pt x="249" y="280"/>
                    <a:pt x="249" y="280"/>
                    <a:pt x="249" y="280"/>
                  </a:cubicBezTo>
                  <a:cubicBezTo>
                    <a:pt x="249" y="312"/>
                    <a:pt x="249" y="312"/>
                    <a:pt x="249" y="312"/>
                  </a:cubicBezTo>
                  <a:cubicBezTo>
                    <a:pt x="249" y="318"/>
                    <a:pt x="251" y="320"/>
                    <a:pt x="257" y="320"/>
                  </a:cubicBezTo>
                  <a:cubicBezTo>
                    <a:pt x="309" y="320"/>
                    <a:pt x="309" y="320"/>
                    <a:pt x="309" y="320"/>
                  </a:cubicBezTo>
                  <a:cubicBezTo>
                    <a:pt x="315" y="320"/>
                    <a:pt x="317" y="318"/>
                    <a:pt x="317" y="312"/>
                  </a:cubicBezTo>
                  <a:cubicBezTo>
                    <a:pt x="317" y="8"/>
                    <a:pt x="317" y="8"/>
                    <a:pt x="317" y="8"/>
                  </a:cubicBezTo>
                  <a:cubicBezTo>
                    <a:pt x="317" y="2"/>
                    <a:pt x="315" y="0"/>
                    <a:pt x="309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49" y="0"/>
                    <a:pt x="247" y="2"/>
                    <a:pt x="247" y="8"/>
                  </a:cubicBezTo>
                  <a:cubicBezTo>
                    <a:pt x="247" y="226"/>
                    <a:pt x="247" y="226"/>
                    <a:pt x="247" y="226"/>
                  </a:cubicBezTo>
                  <a:cubicBezTo>
                    <a:pt x="227" y="255"/>
                    <a:pt x="202" y="268"/>
                    <a:pt x="173" y="268"/>
                  </a:cubicBezTo>
                  <a:cubicBezTo>
                    <a:pt x="122" y="268"/>
                    <a:pt x="119" y="231"/>
                    <a:pt x="119" y="173"/>
                  </a:cubicBezTo>
                  <a:cubicBezTo>
                    <a:pt x="119" y="8"/>
                    <a:pt x="119" y="8"/>
                    <a:pt x="119" y="8"/>
                  </a:cubicBezTo>
                  <a:cubicBezTo>
                    <a:pt x="119" y="2"/>
                    <a:pt x="116" y="0"/>
                    <a:pt x="111" y="0"/>
                  </a:cubicBezTo>
                  <a:lnTo>
                    <a:pt x="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4" name="Freeform 19"/>
            <p:cNvSpPr>
              <a:spLocks/>
            </p:cNvSpPr>
            <p:nvPr/>
          </p:nvSpPr>
          <p:spPr bwMode="auto">
            <a:xfrm>
              <a:off x="7799388" y="6348413"/>
              <a:ext cx="295275" cy="211138"/>
            </a:xfrm>
            <a:custGeom>
              <a:avLst/>
              <a:gdLst>
                <a:gd name="T0" fmla="*/ 0 w 467"/>
                <a:gd name="T1" fmla="*/ 322 h 330"/>
                <a:gd name="T2" fmla="*/ 8 w 467"/>
                <a:gd name="T3" fmla="*/ 330 h 330"/>
                <a:gd name="T4" fmla="*/ 62 w 467"/>
                <a:gd name="T5" fmla="*/ 330 h 330"/>
                <a:gd name="T6" fmla="*/ 70 w 467"/>
                <a:gd name="T7" fmla="*/ 322 h 330"/>
                <a:gd name="T8" fmla="*/ 70 w 467"/>
                <a:gd name="T9" fmla="*/ 104 h 330"/>
                <a:gd name="T10" fmla="*/ 145 w 467"/>
                <a:gd name="T11" fmla="*/ 62 h 330"/>
                <a:gd name="T12" fmla="*/ 198 w 467"/>
                <a:gd name="T13" fmla="*/ 157 h 330"/>
                <a:gd name="T14" fmla="*/ 198 w 467"/>
                <a:gd name="T15" fmla="*/ 322 h 330"/>
                <a:gd name="T16" fmla="*/ 206 w 467"/>
                <a:gd name="T17" fmla="*/ 330 h 330"/>
                <a:gd name="T18" fmla="*/ 261 w 467"/>
                <a:gd name="T19" fmla="*/ 330 h 330"/>
                <a:gd name="T20" fmla="*/ 268 w 467"/>
                <a:gd name="T21" fmla="*/ 322 h 330"/>
                <a:gd name="T22" fmla="*/ 268 w 467"/>
                <a:gd name="T23" fmla="*/ 104 h 330"/>
                <a:gd name="T24" fmla="*/ 343 w 467"/>
                <a:gd name="T25" fmla="*/ 62 h 330"/>
                <a:gd name="T26" fmla="*/ 397 w 467"/>
                <a:gd name="T27" fmla="*/ 157 h 330"/>
                <a:gd name="T28" fmla="*/ 397 w 467"/>
                <a:gd name="T29" fmla="*/ 322 h 330"/>
                <a:gd name="T30" fmla="*/ 405 w 467"/>
                <a:gd name="T31" fmla="*/ 330 h 330"/>
                <a:gd name="T32" fmla="*/ 459 w 467"/>
                <a:gd name="T33" fmla="*/ 330 h 330"/>
                <a:gd name="T34" fmla="*/ 467 w 467"/>
                <a:gd name="T35" fmla="*/ 322 h 330"/>
                <a:gd name="T36" fmla="*/ 467 w 467"/>
                <a:gd name="T37" fmla="*/ 137 h 330"/>
                <a:gd name="T38" fmla="*/ 363 w 467"/>
                <a:gd name="T39" fmla="*/ 0 h 330"/>
                <a:gd name="T40" fmla="*/ 253 w 467"/>
                <a:gd name="T41" fmla="*/ 54 h 330"/>
                <a:gd name="T42" fmla="*/ 165 w 467"/>
                <a:gd name="T43" fmla="*/ 0 h 330"/>
                <a:gd name="T44" fmla="*/ 70 w 467"/>
                <a:gd name="T45" fmla="*/ 50 h 330"/>
                <a:gd name="T46" fmla="*/ 68 w 467"/>
                <a:gd name="T47" fmla="*/ 50 h 330"/>
                <a:gd name="T48" fmla="*/ 68 w 467"/>
                <a:gd name="T49" fmla="*/ 18 h 330"/>
                <a:gd name="T50" fmla="*/ 60 w 467"/>
                <a:gd name="T51" fmla="*/ 10 h 330"/>
                <a:gd name="T52" fmla="*/ 8 w 467"/>
                <a:gd name="T53" fmla="*/ 10 h 330"/>
                <a:gd name="T54" fmla="*/ 0 w 467"/>
                <a:gd name="T55" fmla="*/ 18 h 330"/>
                <a:gd name="T56" fmla="*/ 0 w 467"/>
                <a:gd name="T57" fmla="*/ 322 h 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467" h="330">
                  <a:moveTo>
                    <a:pt x="0" y="322"/>
                  </a:moveTo>
                  <a:cubicBezTo>
                    <a:pt x="0" y="328"/>
                    <a:pt x="2" y="330"/>
                    <a:pt x="8" y="330"/>
                  </a:cubicBezTo>
                  <a:cubicBezTo>
                    <a:pt x="62" y="330"/>
                    <a:pt x="62" y="330"/>
                    <a:pt x="62" y="330"/>
                  </a:cubicBezTo>
                  <a:cubicBezTo>
                    <a:pt x="68" y="330"/>
                    <a:pt x="70" y="328"/>
                    <a:pt x="70" y="322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91" y="75"/>
                    <a:pt x="115" y="62"/>
                    <a:pt x="145" y="62"/>
                  </a:cubicBezTo>
                  <a:cubicBezTo>
                    <a:pt x="196" y="62"/>
                    <a:pt x="198" y="99"/>
                    <a:pt x="198" y="157"/>
                  </a:cubicBezTo>
                  <a:cubicBezTo>
                    <a:pt x="198" y="322"/>
                    <a:pt x="198" y="322"/>
                    <a:pt x="198" y="322"/>
                  </a:cubicBezTo>
                  <a:cubicBezTo>
                    <a:pt x="198" y="328"/>
                    <a:pt x="200" y="330"/>
                    <a:pt x="206" y="330"/>
                  </a:cubicBezTo>
                  <a:cubicBezTo>
                    <a:pt x="261" y="330"/>
                    <a:pt x="261" y="330"/>
                    <a:pt x="261" y="330"/>
                  </a:cubicBezTo>
                  <a:cubicBezTo>
                    <a:pt x="267" y="330"/>
                    <a:pt x="268" y="328"/>
                    <a:pt x="268" y="322"/>
                  </a:cubicBezTo>
                  <a:cubicBezTo>
                    <a:pt x="268" y="104"/>
                    <a:pt x="268" y="104"/>
                    <a:pt x="268" y="104"/>
                  </a:cubicBezTo>
                  <a:cubicBezTo>
                    <a:pt x="289" y="75"/>
                    <a:pt x="313" y="62"/>
                    <a:pt x="343" y="62"/>
                  </a:cubicBezTo>
                  <a:cubicBezTo>
                    <a:pt x="394" y="62"/>
                    <a:pt x="397" y="99"/>
                    <a:pt x="397" y="157"/>
                  </a:cubicBezTo>
                  <a:cubicBezTo>
                    <a:pt x="397" y="322"/>
                    <a:pt x="397" y="322"/>
                    <a:pt x="397" y="322"/>
                  </a:cubicBezTo>
                  <a:cubicBezTo>
                    <a:pt x="397" y="328"/>
                    <a:pt x="399" y="330"/>
                    <a:pt x="405" y="330"/>
                  </a:cubicBezTo>
                  <a:cubicBezTo>
                    <a:pt x="459" y="330"/>
                    <a:pt x="459" y="330"/>
                    <a:pt x="459" y="330"/>
                  </a:cubicBezTo>
                  <a:cubicBezTo>
                    <a:pt x="465" y="330"/>
                    <a:pt x="467" y="328"/>
                    <a:pt x="467" y="322"/>
                  </a:cubicBezTo>
                  <a:cubicBezTo>
                    <a:pt x="467" y="137"/>
                    <a:pt x="467" y="137"/>
                    <a:pt x="467" y="137"/>
                  </a:cubicBezTo>
                  <a:cubicBezTo>
                    <a:pt x="467" y="23"/>
                    <a:pt x="417" y="0"/>
                    <a:pt x="363" y="0"/>
                  </a:cubicBezTo>
                  <a:cubicBezTo>
                    <a:pt x="316" y="0"/>
                    <a:pt x="283" y="18"/>
                    <a:pt x="253" y="54"/>
                  </a:cubicBezTo>
                  <a:cubicBezTo>
                    <a:pt x="235" y="12"/>
                    <a:pt x="201" y="0"/>
                    <a:pt x="165" y="0"/>
                  </a:cubicBezTo>
                  <a:cubicBezTo>
                    <a:pt x="124" y="0"/>
                    <a:pt x="97" y="16"/>
                    <a:pt x="70" y="50"/>
                  </a:cubicBezTo>
                  <a:cubicBezTo>
                    <a:pt x="68" y="50"/>
                    <a:pt x="68" y="50"/>
                    <a:pt x="68" y="50"/>
                  </a:cubicBezTo>
                  <a:cubicBezTo>
                    <a:pt x="68" y="18"/>
                    <a:pt x="68" y="18"/>
                    <a:pt x="68" y="18"/>
                  </a:cubicBezTo>
                  <a:cubicBezTo>
                    <a:pt x="68" y="12"/>
                    <a:pt x="65" y="10"/>
                    <a:pt x="60" y="10"/>
                  </a:cubicBezTo>
                  <a:cubicBezTo>
                    <a:pt x="8" y="10"/>
                    <a:pt x="8" y="10"/>
                    <a:pt x="8" y="10"/>
                  </a:cubicBezTo>
                  <a:cubicBezTo>
                    <a:pt x="2" y="10"/>
                    <a:pt x="0" y="12"/>
                    <a:pt x="0" y="18"/>
                  </a:cubicBezTo>
                  <a:lnTo>
                    <a:pt x="0" y="32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</p:spTree>
    <p:extLst>
      <p:ext uri="{BB962C8B-B14F-4D97-AF65-F5344CB8AC3E}">
        <p14:creationId xmlns:p14="http://schemas.microsoft.com/office/powerpoint/2010/main" val="1830333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522000" y="782946"/>
            <a:ext cx="8100000" cy="5334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522000" y="1525378"/>
            <a:ext cx="8100000" cy="315263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1494000" y="4810807"/>
            <a:ext cx="1080000" cy="15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00"/>
              </a:lnSpc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790000" y="4810807"/>
            <a:ext cx="3960000" cy="15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00"/>
              </a:lnSpc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522000" y="4810807"/>
            <a:ext cx="810000" cy="15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00"/>
              </a:lnSpc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nl-NL" dirty="0"/>
              <a:t>Pagina </a:t>
            </a:r>
            <a:fld id="{7FC9B413-936F-403B-BC98-20250EBFF374}" type="slidenum">
              <a:rPr lang="nl-NL" smtClean="0"/>
              <a:pPr/>
              <a:t>‹#›</a:t>
            </a:fld>
            <a:endParaRPr lang="nl-NL" dirty="0"/>
          </a:p>
        </p:txBody>
      </p:sp>
      <p:sp>
        <p:nvSpPr>
          <p:cNvPr id="7" name="Rechthoek 6"/>
          <p:cNvSpPr/>
          <p:nvPr/>
        </p:nvSpPr>
        <p:spPr>
          <a:xfrm>
            <a:off x="522000" y="468000"/>
            <a:ext cx="8100000" cy="50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Rechthoek 17"/>
          <p:cNvSpPr/>
          <p:nvPr/>
        </p:nvSpPr>
        <p:spPr>
          <a:xfrm>
            <a:off x="522000" y="4680000"/>
            <a:ext cx="8100000" cy="81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9" name="Afbeelding 1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000" y="4811400"/>
            <a:ext cx="1148400" cy="14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1012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6" r:id="rId2"/>
    <p:sldLayoutId id="2147483650" r:id="rId3"/>
    <p:sldLayoutId id="2147483660" r:id="rId4"/>
    <p:sldLayoutId id="2147483652" r:id="rId5"/>
    <p:sldLayoutId id="2147483661" r:id="rId6"/>
    <p:sldLayoutId id="2147483662" r:id="rId7"/>
    <p:sldLayoutId id="2147483663" r:id="rId8"/>
    <p:sldLayoutId id="2147483664" r:id="rId9"/>
    <p:sldLayoutId id="2147483665" r:id="rId10"/>
  </p:sldLayoutIdLst>
  <p:hf sldNum="0" hdr="0" ftr="0" dt="0"/>
  <p:txStyles>
    <p:titleStyle>
      <a:lvl1pPr algn="l" defTabSz="914400" rtl="0" eaLnBrk="1" latinLnBrk="0" hangingPunct="1">
        <a:lnSpc>
          <a:spcPts val="4200"/>
        </a:lnSpc>
        <a:spcBef>
          <a:spcPct val="0"/>
        </a:spcBef>
        <a:buNone/>
        <a:defRPr sz="40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2263" indent="-322263" algn="l" defTabSz="914400" rtl="0" eaLnBrk="1" latinLnBrk="0" hangingPunct="1">
        <a:lnSpc>
          <a:spcPts val="2500"/>
        </a:lnSpc>
        <a:spcBef>
          <a:spcPts val="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47700" indent="-325438" algn="l" defTabSz="914400" rtl="0" eaLnBrk="1" latinLnBrk="0" hangingPunct="1">
        <a:lnSpc>
          <a:spcPts val="2500"/>
        </a:lnSpc>
        <a:spcBef>
          <a:spcPts val="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69963" indent="-323850" algn="l" defTabSz="914400" rtl="0" eaLnBrk="1" latinLnBrk="0" hangingPunct="1">
        <a:lnSpc>
          <a:spcPts val="2500"/>
        </a:lnSpc>
        <a:spcBef>
          <a:spcPts val="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93813" indent="-322263" algn="l" defTabSz="914400" rtl="0" eaLnBrk="1" latinLnBrk="0" hangingPunct="1">
        <a:lnSpc>
          <a:spcPts val="2500"/>
        </a:lnSpc>
        <a:spcBef>
          <a:spcPts val="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19250" indent="-323850" algn="l" defTabSz="914400" rtl="0" eaLnBrk="1" latinLnBrk="0" hangingPunct="1">
        <a:lnSpc>
          <a:spcPts val="2500"/>
        </a:lnSpc>
        <a:spcBef>
          <a:spcPts val="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nti.com/m51xwnu7pc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nti.com/m51xwnu7pc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A94632-DBC5-4966-AA0A-C24EE55D4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000" y="787149"/>
            <a:ext cx="8100000" cy="533400"/>
          </a:xfrm>
        </p:spPr>
        <p:txBody>
          <a:bodyPr anchor="ctr">
            <a:normAutofit/>
          </a:bodyPr>
          <a:lstStyle/>
          <a:p>
            <a:r>
              <a:rPr lang="nl-NL" sz="3700"/>
              <a:t>Health SIRG Meet and Greet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D898941D-05A4-44C0-BBFA-7A32860CC9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2000" y="1728813"/>
            <a:ext cx="8100000" cy="274576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56077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922C81-D4F7-45C3-BEFA-34784CD8BF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Agenda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3B66451-89D9-41E3-B884-F669FBFCD6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nl-NL" dirty="0" err="1"/>
              <a:t>Welcome</a:t>
            </a:r>
            <a:endParaRPr lang="nl-NL" dirty="0"/>
          </a:p>
          <a:p>
            <a:pPr marL="457200" indent="-457200">
              <a:buFont typeface="+mj-lt"/>
              <a:buAutoNum type="arabicPeriod"/>
            </a:pPr>
            <a:r>
              <a:rPr lang="nl-NL" dirty="0"/>
              <a:t>Short </a:t>
            </a:r>
            <a:r>
              <a:rPr lang="nl-NL" dirty="0" err="1"/>
              <a:t>introduction</a:t>
            </a:r>
            <a:r>
              <a:rPr lang="nl-NL" dirty="0"/>
              <a:t> </a:t>
            </a:r>
            <a:r>
              <a:rPr lang="nl-NL" dirty="0" err="1"/>
              <a:t>Officers</a:t>
            </a:r>
            <a:endParaRPr lang="nl-NL" dirty="0"/>
          </a:p>
          <a:p>
            <a:pPr lvl="2"/>
            <a:r>
              <a:rPr lang="nl-NL" b="1" dirty="0"/>
              <a:t>Chair</a:t>
            </a:r>
            <a:r>
              <a:rPr lang="nl-NL" dirty="0"/>
              <a:t> – Esther Bakker-van Gijssel</a:t>
            </a:r>
          </a:p>
          <a:p>
            <a:pPr lvl="2"/>
            <a:r>
              <a:rPr lang="nl-NL" b="1" dirty="0"/>
              <a:t>Co-</a:t>
            </a:r>
            <a:r>
              <a:rPr lang="nl-NL" b="1" dirty="0" err="1"/>
              <a:t>chair</a:t>
            </a:r>
            <a:r>
              <a:rPr lang="nl-NL" dirty="0"/>
              <a:t> – Jenneken Naaldenberg</a:t>
            </a:r>
          </a:p>
          <a:p>
            <a:pPr lvl="2"/>
            <a:r>
              <a:rPr lang="en-CA" b="1" dirty="0"/>
              <a:t>Secretary/Treasurer</a:t>
            </a:r>
            <a:r>
              <a:rPr lang="en-CA" dirty="0"/>
              <a:t> – Genevieve Breau</a:t>
            </a:r>
            <a:endParaRPr lang="nl-NL" dirty="0"/>
          </a:p>
          <a:p>
            <a:pPr lvl="2"/>
            <a:r>
              <a:rPr lang="en-CA" b="1" dirty="0"/>
              <a:t>Members at Large</a:t>
            </a:r>
            <a:r>
              <a:rPr lang="en-CA" dirty="0"/>
              <a:t> – </a:t>
            </a:r>
            <a:r>
              <a:rPr lang="en-CA" dirty="0" err="1"/>
              <a:t>Laurance</a:t>
            </a:r>
            <a:r>
              <a:rPr lang="en-CA" dirty="0"/>
              <a:t> Taggart</a:t>
            </a:r>
            <a:r>
              <a:rPr lang="nl-NL" dirty="0"/>
              <a:t>, Eva Flygare Wallen, Helene Ouellette-Kuntz, </a:t>
            </a:r>
            <a:r>
              <a:rPr lang="en-US" dirty="0"/>
              <a:t>Emily Lauer, Reece Adams</a:t>
            </a:r>
            <a:r>
              <a:rPr lang="nl-NL" dirty="0"/>
              <a:t>, </a:t>
            </a:r>
            <a:r>
              <a:rPr lang="en-US" dirty="0"/>
              <a:t>Thessa Hilgenkamp</a:t>
            </a:r>
            <a:r>
              <a:rPr lang="nl-NL" dirty="0"/>
              <a:t>, Henriette Trip, Bill Sullivan, Ashlyn Smith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/>
              <a:t>Update 2020</a:t>
            </a:r>
          </a:p>
          <a:p>
            <a:pPr lvl="2"/>
            <a:endParaRPr lang="nl-NL" dirty="0"/>
          </a:p>
          <a:p>
            <a:pPr marL="782637" lvl="1" indent="-457200"/>
            <a:endParaRPr lang="nl-NL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98F186F0-354E-461C-B7E6-B9368BC469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12125" y="844299"/>
            <a:ext cx="2809875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706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1F4CF9-49D1-419E-A248-DC2C22DFE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Agenda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042CABE-73BF-47E6-A248-D68BCBFA95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 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25088E70-C5F9-457D-A9C8-BECF1DB52D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12125" y="631181"/>
            <a:ext cx="2809875" cy="952500"/>
          </a:xfrm>
          <a:prstGeom prst="rect">
            <a:avLst/>
          </a:prstGeom>
        </p:spPr>
      </p:pic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6EF35690-A2BD-442E-9B2A-ACC2D3038C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0464428"/>
              </p:ext>
            </p:extLst>
          </p:nvPr>
        </p:nvGraphicFramePr>
        <p:xfrm>
          <a:off x="1182965" y="1653307"/>
          <a:ext cx="6893170" cy="3028966"/>
        </p:xfrm>
        <a:graphic>
          <a:graphicData uri="http://schemas.openxmlformats.org/drawingml/2006/table">
            <a:tbl>
              <a:tblPr firstRow="1" firstCol="1" bandRow="1"/>
              <a:tblGrid>
                <a:gridCol w="706919">
                  <a:extLst>
                    <a:ext uri="{9D8B030D-6E8A-4147-A177-3AD203B41FA5}">
                      <a16:colId xmlns:a16="http://schemas.microsoft.com/office/drawing/2014/main" val="4251138117"/>
                    </a:ext>
                  </a:extLst>
                </a:gridCol>
                <a:gridCol w="1317959">
                  <a:extLst>
                    <a:ext uri="{9D8B030D-6E8A-4147-A177-3AD203B41FA5}">
                      <a16:colId xmlns:a16="http://schemas.microsoft.com/office/drawing/2014/main" val="684966743"/>
                    </a:ext>
                  </a:extLst>
                </a:gridCol>
                <a:gridCol w="1622049">
                  <a:extLst>
                    <a:ext uri="{9D8B030D-6E8A-4147-A177-3AD203B41FA5}">
                      <a16:colId xmlns:a16="http://schemas.microsoft.com/office/drawing/2014/main" val="3269689832"/>
                    </a:ext>
                  </a:extLst>
                </a:gridCol>
                <a:gridCol w="1522593">
                  <a:extLst>
                    <a:ext uri="{9D8B030D-6E8A-4147-A177-3AD203B41FA5}">
                      <a16:colId xmlns:a16="http://schemas.microsoft.com/office/drawing/2014/main" val="3428841101"/>
                    </a:ext>
                  </a:extLst>
                </a:gridCol>
                <a:gridCol w="1723650">
                  <a:extLst>
                    <a:ext uri="{9D8B030D-6E8A-4147-A177-3AD203B41FA5}">
                      <a16:colId xmlns:a16="http://schemas.microsoft.com/office/drawing/2014/main" val="3286208881"/>
                    </a:ext>
                  </a:extLst>
                </a:gridCol>
              </a:tblGrid>
              <a:tr h="790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5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Date</a:t>
                      </a:r>
                      <a:endParaRPr lang="nl-NL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89" marR="442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5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Event</a:t>
                      </a:r>
                      <a:endParaRPr lang="nl-NL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89" marR="442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5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Collaborator(s)</a:t>
                      </a:r>
                      <a:endParaRPr lang="nl-NL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89" marR="442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5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Leader(s)</a:t>
                      </a:r>
                      <a:endParaRPr lang="nl-NL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89" marR="442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5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Planned / Completed</a:t>
                      </a:r>
                      <a:endParaRPr lang="nl-NL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89" marR="442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9390986"/>
                  </a:ext>
                </a:extLst>
              </a:tr>
              <a:tr h="1582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5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nl-NL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89" marR="442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5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Webinars with COVID-19</a:t>
                      </a:r>
                      <a:endParaRPr lang="nl-NL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89" marR="442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5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Ethics SIRG, Mental Health SIRG</a:t>
                      </a:r>
                      <a:endParaRPr lang="nl-NL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89" marR="442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5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Bill Sullivan</a:t>
                      </a:r>
                      <a:endParaRPr lang="nl-NL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89" marR="442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5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Complete, links to webinars on Health SIRG webpage</a:t>
                      </a:r>
                      <a:endParaRPr lang="nl-NL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89" marR="442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0868683"/>
                  </a:ext>
                </a:extLst>
              </a:tr>
              <a:tr h="2390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5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nl-NL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89" marR="442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5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Newsletter on physical activity</a:t>
                      </a:r>
                      <a:endParaRPr lang="nl-NL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89" marR="442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5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89" marR="442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5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Thessa  </a:t>
                      </a:r>
                      <a:endParaRPr lang="nl-NL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89" marR="442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5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Complete, mailed to Health SIRG membership and saved to Health SIRG website</a:t>
                      </a:r>
                      <a:endParaRPr lang="nl-NL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89" marR="442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2509750"/>
                  </a:ext>
                </a:extLst>
              </a:tr>
              <a:tr h="2390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5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nl-NL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89" marR="442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5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Health Conference in Toronto</a:t>
                      </a:r>
                      <a:endParaRPr lang="nl-NL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89" marR="442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5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89" marR="442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5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Health SIRG Executive</a:t>
                      </a:r>
                      <a:endParaRPr lang="nl-NL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89" marR="442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5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Planning was done, but decision to cancel conference due to COVID-19 made in April 2020</a:t>
                      </a:r>
                      <a:endParaRPr lang="nl-NL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89" marR="442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3328743"/>
                  </a:ext>
                </a:extLst>
              </a:tr>
              <a:tr h="4817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5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nl-NL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89" marR="442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5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Health conference in Toronto</a:t>
                      </a:r>
                      <a:endParaRPr lang="nl-NL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89" marR="442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5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89" marR="442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5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Health SIRG Executive</a:t>
                      </a:r>
                      <a:endParaRPr lang="nl-NL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89" marR="442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5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Reviewed abstracts: accepted abstracts to be presented at Amsterdam conference (Genny to confirm number of abstracts to be presented at Amsterdam conference)</a:t>
                      </a:r>
                      <a:endParaRPr lang="nl-NL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89" marR="442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8455329"/>
                  </a:ext>
                </a:extLst>
              </a:tr>
              <a:tr h="3199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5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nl-NL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89" marR="442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5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IASSIDD Asia Pacific conference</a:t>
                      </a:r>
                      <a:endParaRPr lang="nl-NL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89" marR="442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5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89" marR="442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5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Health SIRG executive</a:t>
                      </a:r>
                      <a:endParaRPr lang="nl-NL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89" marR="442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5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Some members of the executive reviewed abstracts for this conference although it was cancelled due to COVID-19</a:t>
                      </a:r>
                      <a:endParaRPr lang="nl-NL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89" marR="442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7934494"/>
                  </a:ext>
                </a:extLst>
              </a:tr>
              <a:tr h="1582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5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nl-NL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89" marR="442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5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Position paper on COVID-19</a:t>
                      </a:r>
                      <a:endParaRPr lang="nl-NL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89" marR="442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5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89" marR="442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nl-NL" sz="5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Esther Bakker-van Gijssel and others</a:t>
                      </a:r>
                      <a:endParaRPr lang="nl-NL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89" marR="442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5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Position paper on COVID-19 sent to board</a:t>
                      </a:r>
                      <a:endParaRPr lang="nl-NL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89" marR="442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0265229"/>
                  </a:ext>
                </a:extLst>
              </a:tr>
              <a:tr h="3199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5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2020, 2021</a:t>
                      </a:r>
                      <a:endParaRPr lang="nl-NL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89" marR="442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5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JPPIDD editorial board</a:t>
                      </a:r>
                      <a:endParaRPr lang="nl-NL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89" marR="442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5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89" marR="442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5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Laurence Taggart, Jenneken Naaldenberg</a:t>
                      </a:r>
                      <a:endParaRPr lang="nl-NL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89" marR="442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5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Two members of the SIRG are on the editorial board of the journal, other members are reviewers for the journal</a:t>
                      </a:r>
                      <a:endParaRPr lang="nl-NL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89" marR="442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5896105"/>
                  </a:ext>
                </a:extLst>
              </a:tr>
              <a:tr h="2390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5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nl-NL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89" marR="442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5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IASSIDD European Congress</a:t>
                      </a:r>
                      <a:endParaRPr lang="nl-NL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89" marR="442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5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89" marR="442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5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Health SIRG executive</a:t>
                      </a:r>
                      <a:endParaRPr lang="nl-NL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89" marR="442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5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Some members of the executive reviewed abstracts for the European congress</a:t>
                      </a:r>
                      <a:endParaRPr lang="nl-NL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89" marR="442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5481329"/>
                  </a:ext>
                </a:extLst>
              </a:tr>
              <a:tr h="2390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5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nl-NL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89" marR="442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5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IASSIDD consensus statement on diabetes care</a:t>
                      </a:r>
                      <a:endParaRPr lang="nl-NL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89" marR="442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5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89" marR="442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5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Laurence Taggart and others</a:t>
                      </a:r>
                      <a:endParaRPr lang="nl-NL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89" marR="442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5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Health SIRG released consensus statement on managing type 2 diabetes in adults with IDD</a:t>
                      </a:r>
                      <a:endParaRPr lang="nl-NL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89" marR="442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6660675"/>
                  </a:ext>
                </a:extLst>
              </a:tr>
              <a:tr h="1582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5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nl-NL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89" marR="442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5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JPPIDD special issue on COVID-19</a:t>
                      </a:r>
                      <a:endParaRPr lang="nl-NL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89" marR="442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5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89" marR="442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5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Laurence Taggert and others</a:t>
                      </a:r>
                      <a:endParaRPr lang="nl-NL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89" marR="442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5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Special issue on COVID-19 to be released in 2022 </a:t>
                      </a:r>
                      <a:endParaRPr lang="nl-NL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89" marR="442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1635413"/>
                  </a:ext>
                </a:extLst>
              </a:tr>
              <a:tr h="1582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5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nl-NL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89" marR="442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5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IASSIDD Health SIRG AGM</a:t>
                      </a:r>
                      <a:endParaRPr lang="nl-NL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89" marR="442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5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89" marR="442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5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Esther Bakker-van Gijssel</a:t>
                      </a:r>
                      <a:endParaRPr lang="nl-NL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89" marR="442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5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Health SIRG to hold AGM during Amsterdam conference</a:t>
                      </a:r>
                      <a:endParaRPr lang="nl-NL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89" marR="442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5859818"/>
                  </a:ext>
                </a:extLst>
              </a:tr>
              <a:tr h="2390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5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nl-NL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89" marR="442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5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IASSIDD Health SIRG mini-conference</a:t>
                      </a:r>
                      <a:endParaRPr lang="nl-NL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89" marR="442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5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89" marR="442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5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Esther Bakker-van Gijssel</a:t>
                      </a:r>
                      <a:endParaRPr lang="nl-NL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89" marR="442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CA" sz="5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Health SIRG executive planning for an online webinar/mini conference to be held in 2022</a:t>
                      </a:r>
                      <a:endParaRPr lang="nl-NL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89" marR="442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94053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90163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61C504-894F-4100-A719-D87C99760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Agenda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A2459A2-05A5-489A-A4BF-23FD05B0A7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>
                <a:solidFill>
                  <a:schemeClr val="tx2"/>
                </a:solidFill>
              </a:rPr>
              <a:t>4. </a:t>
            </a:r>
            <a:r>
              <a:rPr lang="en-CA" b="1" dirty="0"/>
              <a:t>How to increase IASSIDD/Health SIRG</a:t>
            </a:r>
            <a:r>
              <a:rPr lang="nl-NL" dirty="0"/>
              <a:t> </a:t>
            </a:r>
            <a:r>
              <a:rPr lang="en-CA" b="1" dirty="0"/>
              <a:t>membership?</a:t>
            </a:r>
            <a:endParaRPr lang="nl-NL" dirty="0"/>
          </a:p>
          <a:p>
            <a:pPr lvl="1"/>
            <a:endParaRPr lang="en-CA" dirty="0"/>
          </a:p>
          <a:p>
            <a:pPr marL="322262" lvl="1" indent="0">
              <a:buNone/>
            </a:pPr>
            <a:r>
              <a:rPr lang="en-CA" b="1" dirty="0">
                <a:solidFill>
                  <a:schemeClr val="tx2"/>
                </a:solidFill>
              </a:rPr>
              <a:t>Answers (multiple possibilities):</a:t>
            </a:r>
          </a:p>
          <a:p>
            <a:pPr marL="322262" lvl="1" indent="0">
              <a:buNone/>
            </a:pPr>
            <a:r>
              <a:rPr lang="en-CA" dirty="0"/>
              <a:t>1. via chat congress page</a:t>
            </a:r>
          </a:p>
          <a:p>
            <a:pPr marL="322262" lvl="1" indent="0">
              <a:buNone/>
            </a:pPr>
            <a:r>
              <a:rPr lang="en-CA" dirty="0"/>
              <a:t>2. </a:t>
            </a:r>
            <a:r>
              <a:rPr lang="en-CA" dirty="0">
                <a:solidFill>
                  <a:schemeClr val="tx2"/>
                </a:solidFill>
              </a:rPr>
              <a:t>Or</a:t>
            </a:r>
            <a:r>
              <a:rPr lang="en-CA" dirty="0"/>
              <a:t> QR code:</a:t>
            </a:r>
          </a:p>
          <a:p>
            <a:pPr marL="322262" lvl="1" indent="0">
              <a:buNone/>
            </a:pPr>
            <a:r>
              <a:rPr lang="en-CA" dirty="0"/>
              <a:t>3.</a:t>
            </a:r>
            <a:r>
              <a:rPr lang="nl-NL" dirty="0">
                <a:solidFill>
                  <a:schemeClr val="tx2"/>
                </a:solidFill>
              </a:rPr>
              <a:t> Or </a:t>
            </a:r>
            <a:r>
              <a:rPr lang="nl-NL" dirty="0"/>
              <a:t>Go </a:t>
            </a:r>
            <a:r>
              <a:rPr lang="nl-NL" dirty="0" err="1"/>
              <a:t>to</a:t>
            </a:r>
            <a:r>
              <a:rPr lang="nl-NL" dirty="0"/>
              <a:t> menti.com and </a:t>
            </a:r>
            <a:r>
              <a:rPr lang="nl-NL" dirty="0" err="1"/>
              <a:t>use</a:t>
            </a:r>
            <a:r>
              <a:rPr lang="nl-NL" dirty="0"/>
              <a:t> code 6302847</a:t>
            </a:r>
            <a:endParaRPr lang="en-CA" dirty="0"/>
          </a:p>
          <a:p>
            <a:pPr marL="322262" lvl="1" indent="0">
              <a:buNone/>
            </a:pPr>
            <a:r>
              <a:rPr lang="nl-NL" u="sng" dirty="0">
                <a:solidFill>
                  <a:srgbClr val="00000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4. </a:t>
            </a:r>
            <a:r>
              <a:rPr lang="nl-NL" u="sng" dirty="0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Or </a:t>
            </a:r>
            <a:r>
              <a:rPr lang="nl-NL" dirty="0">
                <a:solidFill>
                  <a:srgbClr val="00000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https://www.menti.com/m51xwnu7pc</a:t>
            </a:r>
            <a:endParaRPr lang="nl-NL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nl-NL" dirty="0">
              <a:solidFill>
                <a:schemeClr val="tx2"/>
              </a:solidFill>
            </a:endParaRP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ECA50736-7BDF-4DB1-A9B1-5757DCAC814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8256" y="1844266"/>
            <a:ext cx="2833744" cy="2833744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7D9EEA45-0370-4170-BBC5-7D7B0B018B8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11500" y="585750"/>
            <a:ext cx="2810500" cy="951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53649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61C504-894F-4100-A719-D87C99760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Agenda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A2459A2-05A5-489A-A4BF-23FD05B0A7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>
                <a:solidFill>
                  <a:schemeClr val="tx2"/>
                </a:solidFill>
              </a:rPr>
              <a:t>5. </a:t>
            </a:r>
            <a:r>
              <a:rPr lang="nl-NL" b="1" dirty="0" err="1"/>
              <a:t>Which</a:t>
            </a:r>
            <a:r>
              <a:rPr lang="nl-NL" b="1" dirty="0"/>
              <a:t> </a:t>
            </a:r>
            <a:r>
              <a:rPr lang="en-CA" b="1" dirty="0"/>
              <a:t>Subjects/topics should be presented in the Health SIRG webinar September 2022?</a:t>
            </a:r>
          </a:p>
          <a:p>
            <a:pPr marL="0" indent="0">
              <a:buNone/>
            </a:pPr>
            <a:endParaRPr lang="en-CA" b="1" dirty="0"/>
          </a:p>
          <a:p>
            <a:pPr marL="0" indent="0">
              <a:buNone/>
            </a:pPr>
            <a:endParaRPr lang="en-CA" dirty="0"/>
          </a:p>
          <a:p>
            <a:pPr marL="322262" lvl="1" indent="0">
              <a:buNone/>
            </a:pPr>
            <a:r>
              <a:rPr lang="en-CA" b="1" dirty="0">
                <a:solidFill>
                  <a:schemeClr val="tx2"/>
                </a:solidFill>
              </a:rPr>
              <a:t>Answers (multiple possibilities):</a:t>
            </a:r>
          </a:p>
          <a:p>
            <a:pPr marL="322262" lvl="1" indent="0">
              <a:buNone/>
            </a:pPr>
            <a:r>
              <a:rPr lang="en-CA" dirty="0"/>
              <a:t>1. via chat congress page</a:t>
            </a:r>
          </a:p>
          <a:p>
            <a:pPr marL="322262" lvl="1" indent="0">
              <a:buNone/>
            </a:pPr>
            <a:r>
              <a:rPr lang="en-CA" dirty="0"/>
              <a:t>2. </a:t>
            </a:r>
            <a:r>
              <a:rPr lang="en-CA" dirty="0">
                <a:solidFill>
                  <a:schemeClr val="tx2"/>
                </a:solidFill>
              </a:rPr>
              <a:t>Or</a:t>
            </a:r>
            <a:r>
              <a:rPr lang="en-CA" dirty="0"/>
              <a:t> QR code:</a:t>
            </a:r>
          </a:p>
          <a:p>
            <a:pPr marL="322262" lvl="1" indent="0">
              <a:buNone/>
            </a:pPr>
            <a:r>
              <a:rPr lang="en-CA" dirty="0"/>
              <a:t>3.</a:t>
            </a:r>
            <a:r>
              <a:rPr lang="nl-NL" dirty="0">
                <a:solidFill>
                  <a:schemeClr val="tx2"/>
                </a:solidFill>
              </a:rPr>
              <a:t> Or </a:t>
            </a:r>
            <a:r>
              <a:rPr lang="nl-NL" dirty="0"/>
              <a:t>Go </a:t>
            </a:r>
            <a:r>
              <a:rPr lang="nl-NL" dirty="0" err="1"/>
              <a:t>to</a:t>
            </a:r>
            <a:r>
              <a:rPr lang="nl-NL" dirty="0"/>
              <a:t> menti.com and </a:t>
            </a:r>
            <a:r>
              <a:rPr lang="nl-NL" dirty="0" err="1"/>
              <a:t>use</a:t>
            </a:r>
            <a:r>
              <a:rPr lang="nl-NL" dirty="0"/>
              <a:t> code 6302847</a:t>
            </a:r>
            <a:endParaRPr lang="en-CA" dirty="0"/>
          </a:p>
          <a:p>
            <a:pPr marL="322262" lvl="1" indent="0">
              <a:buNone/>
            </a:pPr>
            <a:r>
              <a:rPr lang="nl-NL" u="sng" dirty="0">
                <a:solidFill>
                  <a:srgbClr val="00000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4. </a:t>
            </a:r>
            <a:r>
              <a:rPr lang="nl-NL" u="sng" dirty="0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Or </a:t>
            </a:r>
            <a:r>
              <a:rPr lang="nl-NL" dirty="0">
                <a:solidFill>
                  <a:srgbClr val="00000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https://www.menti.com/m51xwnu7pc</a:t>
            </a:r>
            <a:endParaRPr lang="nl-NL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nl-NL" dirty="0">
              <a:solidFill>
                <a:schemeClr val="tx2"/>
              </a:solidFill>
            </a:endParaRP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ECA50736-7BDF-4DB1-A9B1-5757DCAC814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8256" y="1844266"/>
            <a:ext cx="2833744" cy="2833744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7D9EEA45-0370-4170-BBC5-7D7B0B018B8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11500" y="585750"/>
            <a:ext cx="2810500" cy="951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1058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12A7AE-A166-429D-BCCF-4BFF0A57B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Agenda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4D86E1F-5319-4DEC-AE65-7AEC275CE4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nl-NL" dirty="0">
                <a:solidFill>
                  <a:schemeClr val="tx2"/>
                </a:solidFill>
              </a:rPr>
              <a:t>5.</a:t>
            </a:r>
            <a:r>
              <a:rPr lang="en-CA" b="1" dirty="0"/>
              <a:t> Articles, position statements and special editions of JPPID on health </a:t>
            </a:r>
          </a:p>
          <a:p>
            <a:pPr marL="457200" lvl="0" indent="-457200">
              <a:buFont typeface="+mj-lt"/>
              <a:buAutoNum type="arabicPeriod"/>
            </a:pPr>
            <a:endParaRPr lang="nl-NL" dirty="0"/>
          </a:p>
          <a:p>
            <a:pPr marL="457200" lvl="0" indent="-457200">
              <a:buFont typeface="+mj-lt"/>
              <a:buAutoNum type="arabicPeriod"/>
            </a:pPr>
            <a:endParaRPr lang="nl-NL" dirty="0"/>
          </a:p>
          <a:p>
            <a:pPr marL="0" lvl="0" indent="0">
              <a:buNone/>
            </a:pPr>
            <a:r>
              <a:rPr lang="en-CA" b="1" dirty="0">
                <a:solidFill>
                  <a:schemeClr val="tx2"/>
                </a:solidFill>
              </a:rPr>
              <a:t>6. </a:t>
            </a:r>
            <a:r>
              <a:rPr lang="en-CA" b="1" dirty="0"/>
              <a:t>Health SIRG funds/finance</a:t>
            </a:r>
          </a:p>
          <a:p>
            <a:pPr marL="0" lvl="0" indent="0">
              <a:buNone/>
            </a:pPr>
            <a:endParaRPr lang="en-CA" b="1" dirty="0"/>
          </a:p>
          <a:p>
            <a:pPr marL="0" lvl="0" indent="0">
              <a:buNone/>
            </a:pPr>
            <a:endParaRPr lang="en-CA" b="1" dirty="0"/>
          </a:p>
          <a:p>
            <a:pPr marL="0" lvl="0" indent="0">
              <a:buNone/>
            </a:pPr>
            <a:r>
              <a:rPr lang="en-CA" b="1" dirty="0">
                <a:solidFill>
                  <a:schemeClr val="tx2"/>
                </a:solidFill>
              </a:rPr>
              <a:t>7. </a:t>
            </a:r>
            <a:r>
              <a:rPr lang="en-CA" b="1" dirty="0"/>
              <a:t>Any questions, remarks? Please use the congress chat</a:t>
            </a:r>
          </a:p>
          <a:p>
            <a:pPr marL="0" lvl="0" indent="0">
              <a:buNone/>
            </a:pPr>
            <a:endParaRPr lang="en-CA" b="1" dirty="0"/>
          </a:p>
          <a:p>
            <a:pPr marL="0" lvl="0" indent="0">
              <a:buNone/>
            </a:pPr>
            <a:endParaRPr lang="en-CA" b="1" dirty="0"/>
          </a:p>
          <a:p>
            <a:pPr marL="0" indent="0">
              <a:buNone/>
            </a:pPr>
            <a:r>
              <a:rPr lang="en-CA" b="1" dirty="0">
                <a:solidFill>
                  <a:schemeClr val="tx2"/>
                </a:solidFill>
              </a:rPr>
              <a:t>8. </a:t>
            </a:r>
            <a:r>
              <a:rPr lang="en-CA" b="1" dirty="0"/>
              <a:t>Date of Next Meeting : </a:t>
            </a:r>
            <a:r>
              <a:rPr lang="en-CA" b="1" dirty="0" err="1"/>
              <a:t>Chigago</a:t>
            </a:r>
            <a:r>
              <a:rPr lang="en-CA" b="1" dirty="0"/>
              <a:t> 2023</a:t>
            </a:r>
          </a:p>
          <a:p>
            <a:pPr marL="0" lvl="0" indent="0">
              <a:buNone/>
            </a:pPr>
            <a:endParaRPr lang="nl-NL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nl-NL" dirty="0">
                <a:solidFill>
                  <a:schemeClr val="tx2"/>
                </a:solidFill>
              </a:rPr>
              <a:t> 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EF54A314-2EA7-47C4-8243-AE91461F6A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11500" y="578320"/>
            <a:ext cx="2810500" cy="951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3429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897BD6-43A8-4874-954E-097831286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7" name="Tijdelijke aanduiding voor inhoud 6">
            <a:extLst>
              <a:ext uri="{FF2B5EF4-FFF2-40B4-BE49-F238E27FC236}">
                <a16:creationId xmlns:a16="http://schemas.microsoft.com/office/drawing/2014/main" id="{FFE8E7E1-1969-400C-872A-E067738076D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258645" y="1462628"/>
            <a:ext cx="4668315" cy="3106552"/>
          </a:xfrm>
          <a:prstGeom prst="rect">
            <a:avLst/>
          </a:prstGeom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47CFADAF-9964-424B-B679-84F36A275C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11500" y="574320"/>
            <a:ext cx="2810500" cy="951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5034238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Radboudumc">
      <a:dk1>
        <a:srgbClr val="000000"/>
      </a:dk1>
      <a:lt1>
        <a:sysClr val="window" lastClr="FFFFFF"/>
      </a:lt1>
      <a:dk2>
        <a:srgbClr val="00AFDC"/>
      </a:dk2>
      <a:lt2>
        <a:srgbClr val="FFFFFF"/>
      </a:lt2>
      <a:accent1>
        <a:srgbClr val="006991"/>
      </a:accent1>
      <a:accent2>
        <a:srgbClr val="7FB4C8"/>
      </a:accent2>
      <a:accent3>
        <a:srgbClr val="00AFDC"/>
      </a:accent3>
      <a:accent4>
        <a:srgbClr val="7FD7ED"/>
      </a:accent4>
      <a:accent5>
        <a:srgbClr val="CCCCCC"/>
      </a:accent5>
      <a:accent6>
        <a:srgbClr val="E6E6E6"/>
      </a:accent6>
      <a:hlink>
        <a:srgbClr val="000000"/>
      </a:hlink>
      <a:folHlink>
        <a:srgbClr val="00AFDC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fault Theme" id="{010D9F1C-6723-4403-8A0F-7B7B87DEFB83}" vid="{734C3750-47CD-4789-BCDB-5284B5D107A1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96</TotalTime>
  <Words>1241</Words>
  <Application>Microsoft Office PowerPoint</Application>
  <PresentationFormat>On-screen Show (16:9)</PresentationFormat>
  <Paragraphs>180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Default Theme</vt:lpstr>
      <vt:lpstr>Health SIRG Meet and Greet</vt:lpstr>
      <vt:lpstr>Agenda</vt:lpstr>
      <vt:lpstr>Agenda</vt:lpstr>
      <vt:lpstr>Agenda</vt:lpstr>
      <vt:lpstr>Agenda</vt:lpstr>
      <vt:lpstr>Agenda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 SIRG Meet and Greet</dc:title>
  <dc:creator>Bakker-vanGijssel, Esther</dc:creator>
  <cp:lastModifiedBy>Genny Breau</cp:lastModifiedBy>
  <cp:revision>15</cp:revision>
  <dcterms:created xsi:type="dcterms:W3CDTF">2021-07-07T10:10:24Z</dcterms:created>
  <dcterms:modified xsi:type="dcterms:W3CDTF">2021-07-13T22:14:54Z</dcterms:modified>
</cp:coreProperties>
</file>